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7bc33462ab41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ac584466fc4770"/>
  </p:sldMasterIdLst>
  <p:sldIdLst>
    <p:sldId xmlns:r="http://schemas.openxmlformats.org/officeDocument/2006/relationships" id="256" r:id="R99c5c1fefe684ed8"/>
    <p:sldId xmlns:r="http://schemas.openxmlformats.org/officeDocument/2006/relationships" id="257" r:id="R3c262df39c4f400a"/>
    <p:sldId xmlns:r="http://schemas.openxmlformats.org/officeDocument/2006/relationships" id="258" r:id="R67d49eea017e49cc"/>
    <p:sldId xmlns:r="http://schemas.openxmlformats.org/officeDocument/2006/relationships" id="259" r:id="R66e5713f84f94eee"/>
    <p:sldId xmlns:r="http://schemas.openxmlformats.org/officeDocument/2006/relationships" id="260" r:id="R6c206d9039c54239"/>
    <p:sldId xmlns:r="http://schemas.openxmlformats.org/officeDocument/2006/relationships" id="261" r:id="Rdceabbe638b34684"/>
    <p:sldId xmlns:r="http://schemas.openxmlformats.org/officeDocument/2006/relationships" id="262" r:id="R3ae616f736a6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c584466fc4770" /><Relationship Type="http://schemas.openxmlformats.org/officeDocument/2006/relationships/slide" Target="/ppt/slides/slide1.xml" Id="R99c5c1fefe684ed8" /><Relationship Type="http://schemas.openxmlformats.org/officeDocument/2006/relationships/slide" Target="/ppt/slides/slide2.xml" Id="R3c262df39c4f400a" /><Relationship Type="http://schemas.openxmlformats.org/officeDocument/2006/relationships/slide" Target="/ppt/slides/slide3.xml" Id="R67d49eea017e49cc" /><Relationship Type="http://schemas.openxmlformats.org/officeDocument/2006/relationships/slide" Target="/ppt/slides/slide4.xml" Id="R66e5713f84f94eee" /><Relationship Type="http://schemas.openxmlformats.org/officeDocument/2006/relationships/slide" Target="/ppt/slides/slide5.xml" Id="R6c206d9039c54239" /><Relationship Type="http://schemas.openxmlformats.org/officeDocument/2006/relationships/slide" Target="/ppt/slides/slide6.xml" Id="Rdceabbe638b34684" /><Relationship Type="http://schemas.openxmlformats.org/officeDocument/2006/relationships/slide" Target="/ppt/slides/slide7.xml" Id="R3ae616f736a6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91a58ac02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7ee3323a948a1" /><Relationship Type="http://schemas.openxmlformats.org/officeDocument/2006/relationships/theme" Target="/ppt/slideMasters/theme/theme1.xml" Id="Rffebad707db8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7ee3323a948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6a7e71623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3c7e7940c40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d85103a46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a2ff835b48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19053f1454f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5a352d728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e9ca63a12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