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fdce215b4743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a920d1cfe0400c"/>
  </p:sldMasterIdLst>
  <p:sldIdLst>
    <p:sldId xmlns:r="http://schemas.openxmlformats.org/officeDocument/2006/relationships" id="256" r:id="R3c1e71cd7ca14035"/>
    <p:sldId xmlns:r="http://schemas.openxmlformats.org/officeDocument/2006/relationships" id="257" r:id="R611a083ea2714eee"/>
    <p:sldId xmlns:r="http://schemas.openxmlformats.org/officeDocument/2006/relationships" id="258" r:id="Rec33365a86184004"/>
    <p:sldId xmlns:r="http://schemas.openxmlformats.org/officeDocument/2006/relationships" id="259" r:id="Rec55df17127c4b25"/>
    <p:sldId xmlns:r="http://schemas.openxmlformats.org/officeDocument/2006/relationships" id="260" r:id="Rc5df63a228764631"/>
    <p:sldId xmlns:r="http://schemas.openxmlformats.org/officeDocument/2006/relationships" id="261" r:id="R75ffe7afaa4942d0"/>
    <p:sldId xmlns:r="http://schemas.openxmlformats.org/officeDocument/2006/relationships" id="262" r:id="R57d2e6c0073345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a920d1cfe0400c" /><Relationship Type="http://schemas.openxmlformats.org/officeDocument/2006/relationships/slide" Target="/ppt/slides/slide1.xml" Id="R3c1e71cd7ca14035" /><Relationship Type="http://schemas.openxmlformats.org/officeDocument/2006/relationships/slide" Target="/ppt/slides/slide2.xml" Id="R611a083ea2714eee" /><Relationship Type="http://schemas.openxmlformats.org/officeDocument/2006/relationships/slide" Target="/ppt/slides/slide3.xml" Id="Rec33365a86184004" /><Relationship Type="http://schemas.openxmlformats.org/officeDocument/2006/relationships/slide" Target="/ppt/slides/slide4.xml" Id="Rec55df17127c4b25" /><Relationship Type="http://schemas.openxmlformats.org/officeDocument/2006/relationships/slide" Target="/ppt/slides/slide5.xml" Id="Rc5df63a228764631" /><Relationship Type="http://schemas.openxmlformats.org/officeDocument/2006/relationships/slide" Target="/ppt/slides/slide6.xml" Id="R75ffe7afaa4942d0" /><Relationship Type="http://schemas.openxmlformats.org/officeDocument/2006/relationships/slide" Target="/ppt/slides/slide7.xml" Id="R57d2e6c0073345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77758b9f6447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f8eed132b4d63" /><Relationship Type="http://schemas.openxmlformats.org/officeDocument/2006/relationships/theme" Target="/ppt/slideMasters/theme/theme1.xml" Id="R1b101b3854914a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df8eed132b4d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51b4da05f48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ecdcefe5349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d204ba7a243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6ff1a422340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f66ef393c44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a956c1eb44b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230f0d81b43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APP FJORD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 FJORD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487 096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CHANDNA GAUTAM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KANKAANPÄÄ TUULIA NIINA M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Stålverkskroken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appfjord.com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915 565 476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