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7cad17921e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3d1789d374067"/>
  </p:sldMasterIdLst>
  <p:sldIdLst>
    <p:sldId xmlns:r="http://schemas.openxmlformats.org/officeDocument/2006/relationships" id="256" r:id="Ree89cc558e624f55"/>
    <p:sldId xmlns:r="http://schemas.openxmlformats.org/officeDocument/2006/relationships" id="257" r:id="Ra449b8613dd549d3"/>
    <p:sldId xmlns:r="http://schemas.openxmlformats.org/officeDocument/2006/relationships" id="258" r:id="Rc34361674cca48e4"/>
    <p:sldId xmlns:r="http://schemas.openxmlformats.org/officeDocument/2006/relationships" id="259" r:id="R417cba18b5d74519"/>
    <p:sldId xmlns:r="http://schemas.openxmlformats.org/officeDocument/2006/relationships" id="260" r:id="R3469eace6ebb4ad6"/>
    <p:sldId xmlns:r="http://schemas.openxmlformats.org/officeDocument/2006/relationships" id="261" r:id="R072ad65541e046c4"/>
    <p:sldId xmlns:r="http://schemas.openxmlformats.org/officeDocument/2006/relationships" id="262" r:id="R0bba43d5a551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3d1789d374067" /><Relationship Type="http://schemas.openxmlformats.org/officeDocument/2006/relationships/slide" Target="/ppt/slides/slide1.xml" Id="Ree89cc558e624f55" /><Relationship Type="http://schemas.openxmlformats.org/officeDocument/2006/relationships/slide" Target="/ppt/slides/slide2.xml" Id="Ra449b8613dd549d3" /><Relationship Type="http://schemas.openxmlformats.org/officeDocument/2006/relationships/slide" Target="/ppt/slides/slide3.xml" Id="Rc34361674cca48e4" /><Relationship Type="http://schemas.openxmlformats.org/officeDocument/2006/relationships/slide" Target="/ppt/slides/slide4.xml" Id="R417cba18b5d74519" /><Relationship Type="http://schemas.openxmlformats.org/officeDocument/2006/relationships/slide" Target="/ppt/slides/slide5.xml" Id="R3469eace6ebb4ad6" /><Relationship Type="http://schemas.openxmlformats.org/officeDocument/2006/relationships/slide" Target="/ppt/slides/slide6.xml" Id="R072ad65541e046c4" /><Relationship Type="http://schemas.openxmlformats.org/officeDocument/2006/relationships/slide" Target="/ppt/slides/slide7.xml" Id="R0bba43d5a551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97460045f44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12d86bdff4622" /><Relationship Type="http://schemas.openxmlformats.org/officeDocument/2006/relationships/theme" Target="/ppt/slideMasters/theme/theme1.xml" Id="Rd8f8d5183adc49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a12d86bdff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8ef20eebd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346a3ee26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776828682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041e9c96f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20b0c79b747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e83284d1f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72a648f58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