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b1421185f8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f729ac08a472a"/>
  </p:sldMasterIdLst>
  <p:sldIdLst>
    <p:sldId xmlns:r="http://schemas.openxmlformats.org/officeDocument/2006/relationships" id="256" r:id="R0f0eb1f0bb0f4cfe"/>
    <p:sldId xmlns:r="http://schemas.openxmlformats.org/officeDocument/2006/relationships" id="257" r:id="R8137498eb57145fa"/>
    <p:sldId xmlns:r="http://schemas.openxmlformats.org/officeDocument/2006/relationships" id="258" r:id="Rdd56c2fe57c0462f"/>
    <p:sldId xmlns:r="http://schemas.openxmlformats.org/officeDocument/2006/relationships" id="259" r:id="Rffa9eb69f6f74744"/>
    <p:sldId xmlns:r="http://schemas.openxmlformats.org/officeDocument/2006/relationships" id="260" r:id="R2500490f9f6147b6"/>
    <p:sldId xmlns:r="http://schemas.openxmlformats.org/officeDocument/2006/relationships" id="261" r:id="Rcea0e4ea043b42c7"/>
    <p:sldId xmlns:r="http://schemas.openxmlformats.org/officeDocument/2006/relationships" id="262" r:id="Rd3f20bac0c37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f729ac08a472a" /><Relationship Type="http://schemas.openxmlformats.org/officeDocument/2006/relationships/slide" Target="/ppt/slides/slide1.xml" Id="R0f0eb1f0bb0f4cfe" /><Relationship Type="http://schemas.openxmlformats.org/officeDocument/2006/relationships/slide" Target="/ppt/slides/slide2.xml" Id="R8137498eb57145fa" /><Relationship Type="http://schemas.openxmlformats.org/officeDocument/2006/relationships/slide" Target="/ppt/slides/slide3.xml" Id="Rdd56c2fe57c0462f" /><Relationship Type="http://schemas.openxmlformats.org/officeDocument/2006/relationships/slide" Target="/ppt/slides/slide4.xml" Id="Rffa9eb69f6f74744" /><Relationship Type="http://schemas.openxmlformats.org/officeDocument/2006/relationships/slide" Target="/ppt/slides/slide5.xml" Id="R2500490f9f6147b6" /><Relationship Type="http://schemas.openxmlformats.org/officeDocument/2006/relationships/slide" Target="/ppt/slides/slide6.xml" Id="Rcea0e4ea043b42c7" /><Relationship Type="http://schemas.openxmlformats.org/officeDocument/2006/relationships/slide" Target="/ppt/slides/slide7.xml" Id="Rd3f20bac0c37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21a7a5b1e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2ffb7789048fb" /><Relationship Type="http://schemas.openxmlformats.org/officeDocument/2006/relationships/theme" Target="/ppt/slideMasters/theme/theme1.xml" Id="Rd47c1b0113cb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2ffb7789048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b8566e998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034cb710240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3bd0c5753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05ba1403a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d00f8754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d1ebc7616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43207919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