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7bf67dad54a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8943edf239410e"/>
  </p:sldMasterIdLst>
  <p:sldIdLst>
    <p:sldId xmlns:r="http://schemas.openxmlformats.org/officeDocument/2006/relationships" id="256" r:id="Re63a0d815c994b07"/>
    <p:sldId xmlns:r="http://schemas.openxmlformats.org/officeDocument/2006/relationships" id="257" r:id="R28a3cea4e27c4365"/>
    <p:sldId xmlns:r="http://schemas.openxmlformats.org/officeDocument/2006/relationships" id="258" r:id="R4d003e88e11b4625"/>
    <p:sldId xmlns:r="http://schemas.openxmlformats.org/officeDocument/2006/relationships" id="259" r:id="R56d12ea76eee46ad"/>
    <p:sldId xmlns:r="http://schemas.openxmlformats.org/officeDocument/2006/relationships" id="260" r:id="R2f94adb44b3b4790"/>
    <p:sldId xmlns:r="http://schemas.openxmlformats.org/officeDocument/2006/relationships" id="261" r:id="Rf81d6448f963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943edf239410e" /><Relationship Type="http://schemas.openxmlformats.org/officeDocument/2006/relationships/slide" Target="/ppt/slides/slide1.xml" Id="Re63a0d815c994b07" /><Relationship Type="http://schemas.openxmlformats.org/officeDocument/2006/relationships/slide" Target="/ppt/slides/slide2.xml" Id="R28a3cea4e27c4365" /><Relationship Type="http://schemas.openxmlformats.org/officeDocument/2006/relationships/slide" Target="/ppt/slides/slide3.xml" Id="R4d003e88e11b4625" /><Relationship Type="http://schemas.openxmlformats.org/officeDocument/2006/relationships/slide" Target="/ppt/slides/slide4.xml" Id="R56d12ea76eee46ad" /><Relationship Type="http://schemas.openxmlformats.org/officeDocument/2006/relationships/slide" Target="/ppt/slides/slide5.xml" Id="R2f94adb44b3b4790" /><Relationship Type="http://schemas.openxmlformats.org/officeDocument/2006/relationships/slide" Target="/ppt/slides/slide6.xml" Id="Rf81d6448f963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5bdc24163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eedb75bf84301" /><Relationship Type="http://schemas.openxmlformats.org/officeDocument/2006/relationships/theme" Target="/ppt/slideMasters/theme/theme1.xml" Id="Rbd22d96bad7c42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eedb75bf8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ebb4306144a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7403e010145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a7b9ca115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4b530f8c7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1598d21e5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b600107b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