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a1795c39d245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3563949b264f98"/>
  </p:sldMasterIdLst>
  <p:sldIdLst>
    <p:sldId xmlns:r="http://schemas.openxmlformats.org/officeDocument/2006/relationships" id="256" r:id="R616e4461ef4744a0"/>
    <p:sldId xmlns:r="http://schemas.openxmlformats.org/officeDocument/2006/relationships" id="257" r:id="Rcfa338c71b384e40"/>
    <p:sldId xmlns:r="http://schemas.openxmlformats.org/officeDocument/2006/relationships" id="258" r:id="R494c78457eb54712"/>
    <p:sldId xmlns:r="http://schemas.openxmlformats.org/officeDocument/2006/relationships" id="259" r:id="Rbc10c393d54b47f2"/>
    <p:sldId xmlns:r="http://schemas.openxmlformats.org/officeDocument/2006/relationships" id="260" r:id="Ra27519aa9cc14bbe"/>
    <p:sldId xmlns:r="http://schemas.openxmlformats.org/officeDocument/2006/relationships" id="261" r:id="R86e61a7fd4024a25"/>
    <p:sldId xmlns:r="http://schemas.openxmlformats.org/officeDocument/2006/relationships" id="262" r:id="Rec9bf3fc201b42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3563949b264f98" /><Relationship Type="http://schemas.openxmlformats.org/officeDocument/2006/relationships/slide" Target="/ppt/slides/slide1.xml" Id="R616e4461ef4744a0" /><Relationship Type="http://schemas.openxmlformats.org/officeDocument/2006/relationships/slide" Target="/ppt/slides/slide2.xml" Id="Rcfa338c71b384e40" /><Relationship Type="http://schemas.openxmlformats.org/officeDocument/2006/relationships/slide" Target="/ppt/slides/slide3.xml" Id="R494c78457eb54712" /><Relationship Type="http://schemas.openxmlformats.org/officeDocument/2006/relationships/slide" Target="/ppt/slides/slide4.xml" Id="Rbc10c393d54b47f2" /><Relationship Type="http://schemas.openxmlformats.org/officeDocument/2006/relationships/slide" Target="/ppt/slides/slide5.xml" Id="Ra27519aa9cc14bbe" /><Relationship Type="http://schemas.openxmlformats.org/officeDocument/2006/relationships/slide" Target="/ppt/slides/slide6.xml" Id="R86e61a7fd4024a25" /><Relationship Type="http://schemas.openxmlformats.org/officeDocument/2006/relationships/slide" Target="/ppt/slides/slide7.xml" Id="Rec9bf3fc201b42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a4ab10efb24f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a4581b5614ea3" /><Relationship Type="http://schemas.openxmlformats.org/officeDocument/2006/relationships/theme" Target="/ppt/slideMasters/theme/theme1.xml" Id="R4ec685e9a14e40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aa4581b5614e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ccdaeafbe4f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7040a43734b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56486cde644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5e607bd6140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a827c3f684a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c53dfa20d40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594eb54e846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SONIRO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SONIRO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4 720 054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258 175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145 471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1 414 707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LARS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Lars-Ivar Nilsen, Melkhusveien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ivar.lars@gmail.com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www.soniro.no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