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05398662384d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185e0604a54de7"/>
  </p:sldMasterIdLst>
  <p:sldIdLst>
    <p:sldId xmlns:r="http://schemas.openxmlformats.org/officeDocument/2006/relationships" id="256" r:id="R8b7cbe31e376407d"/>
    <p:sldId xmlns:r="http://schemas.openxmlformats.org/officeDocument/2006/relationships" id="257" r:id="R45876c0c2fec4d0f"/>
    <p:sldId xmlns:r="http://schemas.openxmlformats.org/officeDocument/2006/relationships" id="258" r:id="R3bea56a1a14045f5"/>
    <p:sldId xmlns:r="http://schemas.openxmlformats.org/officeDocument/2006/relationships" id="259" r:id="Rd9f4c1b442314333"/>
    <p:sldId xmlns:r="http://schemas.openxmlformats.org/officeDocument/2006/relationships" id="260" r:id="Rd875067cfc7b49e4"/>
    <p:sldId xmlns:r="http://schemas.openxmlformats.org/officeDocument/2006/relationships" id="261" r:id="R9eccf598ad1a4520"/>
    <p:sldId xmlns:r="http://schemas.openxmlformats.org/officeDocument/2006/relationships" id="262" r:id="R17508a5c02714c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185e0604a54de7" /><Relationship Type="http://schemas.openxmlformats.org/officeDocument/2006/relationships/slide" Target="/ppt/slides/slide1.xml" Id="R8b7cbe31e376407d" /><Relationship Type="http://schemas.openxmlformats.org/officeDocument/2006/relationships/slide" Target="/ppt/slides/slide2.xml" Id="R45876c0c2fec4d0f" /><Relationship Type="http://schemas.openxmlformats.org/officeDocument/2006/relationships/slide" Target="/ppt/slides/slide3.xml" Id="R3bea56a1a14045f5" /><Relationship Type="http://schemas.openxmlformats.org/officeDocument/2006/relationships/slide" Target="/ppt/slides/slide4.xml" Id="Rd9f4c1b442314333" /><Relationship Type="http://schemas.openxmlformats.org/officeDocument/2006/relationships/slide" Target="/ppt/slides/slide5.xml" Id="Rd875067cfc7b49e4" /><Relationship Type="http://schemas.openxmlformats.org/officeDocument/2006/relationships/slide" Target="/ppt/slides/slide6.xml" Id="R9eccf598ad1a4520" /><Relationship Type="http://schemas.openxmlformats.org/officeDocument/2006/relationships/slide" Target="/ppt/slides/slide7.xml" Id="R17508a5c02714c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83f65dab7748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e48ca2ad14085" /><Relationship Type="http://schemas.openxmlformats.org/officeDocument/2006/relationships/theme" Target="/ppt/slideMasters/theme/theme1.xml" Id="R75d481919bfd49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1e48ca2ad140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35c97ef524e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57e08a3274e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2656cca3343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875f541ae4d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42a0894694f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a0d9937434e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e3cea1db84a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TJØNNESTAUL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TJØNNESTAUL HOLDING AS ble etablert [år] og holder til i Rauland.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−576 193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21 761 730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22 147 925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Øyfjellvegen 2049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3864 Rauland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bergefilms@gmail.com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915 580 521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