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844b0238cf8471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1752e2352f9433c"/>
  </p:sldMasterIdLst>
  <p:sldIdLst>
    <p:sldId xmlns:r="http://schemas.openxmlformats.org/officeDocument/2006/relationships" id="256" r:id="Raebd1a63cbfa4e8f"/>
    <p:sldId xmlns:r="http://schemas.openxmlformats.org/officeDocument/2006/relationships" id="257" r:id="Raf8a80b459304792"/>
    <p:sldId xmlns:r="http://schemas.openxmlformats.org/officeDocument/2006/relationships" id="258" r:id="R29eac2235da24f46"/>
    <p:sldId xmlns:r="http://schemas.openxmlformats.org/officeDocument/2006/relationships" id="259" r:id="R4409b72625604cbe"/>
    <p:sldId xmlns:r="http://schemas.openxmlformats.org/officeDocument/2006/relationships" id="260" r:id="R2095b5d642274b79"/>
    <p:sldId xmlns:r="http://schemas.openxmlformats.org/officeDocument/2006/relationships" id="261" r:id="Rb23e8640160b481e"/>
    <p:sldId xmlns:r="http://schemas.openxmlformats.org/officeDocument/2006/relationships" id="262" r:id="R930bca2cd8e9481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752e2352f9433c" /><Relationship Type="http://schemas.openxmlformats.org/officeDocument/2006/relationships/slide" Target="/ppt/slides/slide1.xml" Id="Raebd1a63cbfa4e8f" /><Relationship Type="http://schemas.openxmlformats.org/officeDocument/2006/relationships/slide" Target="/ppt/slides/slide2.xml" Id="Raf8a80b459304792" /><Relationship Type="http://schemas.openxmlformats.org/officeDocument/2006/relationships/slide" Target="/ppt/slides/slide3.xml" Id="R29eac2235da24f46" /><Relationship Type="http://schemas.openxmlformats.org/officeDocument/2006/relationships/slide" Target="/ppt/slides/slide4.xml" Id="R4409b72625604cbe" /><Relationship Type="http://schemas.openxmlformats.org/officeDocument/2006/relationships/slide" Target="/ppt/slides/slide5.xml" Id="R2095b5d642274b79" /><Relationship Type="http://schemas.openxmlformats.org/officeDocument/2006/relationships/slide" Target="/ppt/slides/slide6.xml" Id="Rb23e8640160b481e" /><Relationship Type="http://schemas.openxmlformats.org/officeDocument/2006/relationships/slide" Target="/ppt/slides/slide7.xml" Id="R930bca2cd8e9481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30f3c9c1a7409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9e24ec8dca401a" /><Relationship Type="http://schemas.openxmlformats.org/officeDocument/2006/relationships/theme" Target="/ppt/slideMasters/theme/theme1.xml" Id="R343e90b70d68419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49e24ec8dca401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f0208f3a354f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6d55dff6944fa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30d6b9789e4b4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cb95eea0724e7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efaec6182b4c9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c9ad76c1c2450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0f700b1c2d461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GARNES KAI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GARNES KAI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GARNES KAI AS ble etablert [år] og holder til i Ytre Arna.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GARNES KAI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GARNES KAI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GARNES KAI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1 377 880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989 314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547 899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3 626 615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9 007 078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GARNES KAI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GARNES INVEST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STAMNESHAGEN INVEST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GARNES KAI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Gaupåsvegen 215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5265 Ytre Arna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915 580 637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GARNES KAI AS</a:t>
            </a:r>
          </a:p>
        </p:txBody>
      </p:sp>
    </p:spTree>
  </p:cSld>
  <p:clrMapOvr>
    <a:masterClrMapping xmlns:a="http://schemas.openxmlformats.org/drawingml/2006/main"/>
  </p:clrMapOvr>
</p:sld>
</file>