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73a366ce9c4c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f08e634aee46d1"/>
  </p:sldMasterIdLst>
  <p:sldIdLst>
    <p:sldId xmlns:r="http://schemas.openxmlformats.org/officeDocument/2006/relationships" id="256" r:id="Rbe6498df7d0646df"/>
    <p:sldId xmlns:r="http://schemas.openxmlformats.org/officeDocument/2006/relationships" id="257" r:id="R86dffbd46b78468a"/>
    <p:sldId xmlns:r="http://schemas.openxmlformats.org/officeDocument/2006/relationships" id="258" r:id="R8778b426e1664384"/>
    <p:sldId xmlns:r="http://schemas.openxmlformats.org/officeDocument/2006/relationships" id="259" r:id="R53260536d063453d"/>
    <p:sldId xmlns:r="http://schemas.openxmlformats.org/officeDocument/2006/relationships" id="260" r:id="R96f7a3d0af1f4cf8"/>
    <p:sldId xmlns:r="http://schemas.openxmlformats.org/officeDocument/2006/relationships" id="261" r:id="R81ad626e37f64522"/>
    <p:sldId xmlns:r="http://schemas.openxmlformats.org/officeDocument/2006/relationships" id="262" r:id="Rec62055acd2743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f08e634aee46d1" /><Relationship Type="http://schemas.openxmlformats.org/officeDocument/2006/relationships/slide" Target="/ppt/slides/slide1.xml" Id="Rbe6498df7d0646df" /><Relationship Type="http://schemas.openxmlformats.org/officeDocument/2006/relationships/slide" Target="/ppt/slides/slide2.xml" Id="R86dffbd46b78468a" /><Relationship Type="http://schemas.openxmlformats.org/officeDocument/2006/relationships/slide" Target="/ppt/slides/slide3.xml" Id="R8778b426e1664384" /><Relationship Type="http://schemas.openxmlformats.org/officeDocument/2006/relationships/slide" Target="/ppt/slides/slide4.xml" Id="R53260536d063453d" /><Relationship Type="http://schemas.openxmlformats.org/officeDocument/2006/relationships/slide" Target="/ppt/slides/slide5.xml" Id="R96f7a3d0af1f4cf8" /><Relationship Type="http://schemas.openxmlformats.org/officeDocument/2006/relationships/slide" Target="/ppt/slides/slide6.xml" Id="R81ad626e37f64522" /><Relationship Type="http://schemas.openxmlformats.org/officeDocument/2006/relationships/slide" Target="/ppt/slides/slide7.xml" Id="Rec62055acd2743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f39f744ed47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95d195d7741a3" /><Relationship Type="http://schemas.openxmlformats.org/officeDocument/2006/relationships/theme" Target="/ppt/slideMasters/theme/theme1.xml" Id="Rfeb73d9fb11c4f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c95d195d7741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c47fd867641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eb1dd83f747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3b6c25c7b45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e3a3285af41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2fe7f1d2f4a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c85f8ae4947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c487b578249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ÅRNES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ÅRNES EIENDOM HOLDING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963 423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25 843 974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MARTINSEN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Ocon Regnskap AS, Jernbanegata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915 580 947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