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531988911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2501d11484867"/>
  </p:sldMasterIdLst>
  <p:sldIdLst>
    <p:sldId xmlns:r="http://schemas.openxmlformats.org/officeDocument/2006/relationships" id="256" r:id="R96b62b064d0a4043"/>
    <p:sldId xmlns:r="http://schemas.openxmlformats.org/officeDocument/2006/relationships" id="257" r:id="Rfa4ed3cc9aa24a8f"/>
    <p:sldId xmlns:r="http://schemas.openxmlformats.org/officeDocument/2006/relationships" id="258" r:id="R035f591738c348f0"/>
    <p:sldId xmlns:r="http://schemas.openxmlformats.org/officeDocument/2006/relationships" id="259" r:id="R9e8146a49d10407b"/>
    <p:sldId xmlns:r="http://schemas.openxmlformats.org/officeDocument/2006/relationships" id="260" r:id="R8f9acc4d969144ca"/>
    <p:sldId xmlns:r="http://schemas.openxmlformats.org/officeDocument/2006/relationships" id="261" r:id="Rfb90dca92b7b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2501d11484867" /><Relationship Type="http://schemas.openxmlformats.org/officeDocument/2006/relationships/slide" Target="/ppt/slides/slide1.xml" Id="R96b62b064d0a4043" /><Relationship Type="http://schemas.openxmlformats.org/officeDocument/2006/relationships/slide" Target="/ppt/slides/slide2.xml" Id="Rfa4ed3cc9aa24a8f" /><Relationship Type="http://schemas.openxmlformats.org/officeDocument/2006/relationships/slide" Target="/ppt/slides/slide3.xml" Id="R035f591738c348f0" /><Relationship Type="http://schemas.openxmlformats.org/officeDocument/2006/relationships/slide" Target="/ppt/slides/slide4.xml" Id="R9e8146a49d10407b" /><Relationship Type="http://schemas.openxmlformats.org/officeDocument/2006/relationships/slide" Target="/ppt/slides/slide5.xml" Id="R8f9acc4d969144ca" /><Relationship Type="http://schemas.openxmlformats.org/officeDocument/2006/relationships/slide" Target="/ppt/slides/slide6.xml" Id="Rfb90dca92b7b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aacc2aa2c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13373b46f43c4" /><Relationship Type="http://schemas.openxmlformats.org/officeDocument/2006/relationships/theme" Target="/ppt/slideMasters/theme/theme1.xml" Id="R11037d89c34e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13373b46f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6b0e85bfa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da04d8cb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fa04e980f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e97733b52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5527f80c343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68b4ac622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