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098f22d9254f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833b12f11541fd"/>
  </p:sldMasterIdLst>
  <p:sldIdLst>
    <p:sldId xmlns:r="http://schemas.openxmlformats.org/officeDocument/2006/relationships" id="256" r:id="R8a7c2c8c72d34fe4"/>
    <p:sldId xmlns:r="http://schemas.openxmlformats.org/officeDocument/2006/relationships" id="257" r:id="R9d8412d6fec44fe8"/>
    <p:sldId xmlns:r="http://schemas.openxmlformats.org/officeDocument/2006/relationships" id="258" r:id="R88259b72c30a4d93"/>
    <p:sldId xmlns:r="http://schemas.openxmlformats.org/officeDocument/2006/relationships" id="259" r:id="R883cc2cdd23c4184"/>
    <p:sldId xmlns:r="http://schemas.openxmlformats.org/officeDocument/2006/relationships" id="260" r:id="R7095598983034c19"/>
    <p:sldId xmlns:r="http://schemas.openxmlformats.org/officeDocument/2006/relationships" id="261" r:id="R36c7d867a5a94631"/>
    <p:sldId xmlns:r="http://schemas.openxmlformats.org/officeDocument/2006/relationships" id="262" r:id="R605e93e1cf6f4a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833b12f11541fd" /><Relationship Type="http://schemas.openxmlformats.org/officeDocument/2006/relationships/slide" Target="/ppt/slides/slide1.xml" Id="R8a7c2c8c72d34fe4" /><Relationship Type="http://schemas.openxmlformats.org/officeDocument/2006/relationships/slide" Target="/ppt/slides/slide2.xml" Id="R9d8412d6fec44fe8" /><Relationship Type="http://schemas.openxmlformats.org/officeDocument/2006/relationships/slide" Target="/ppt/slides/slide3.xml" Id="R88259b72c30a4d93" /><Relationship Type="http://schemas.openxmlformats.org/officeDocument/2006/relationships/slide" Target="/ppt/slides/slide4.xml" Id="R883cc2cdd23c4184" /><Relationship Type="http://schemas.openxmlformats.org/officeDocument/2006/relationships/slide" Target="/ppt/slides/slide5.xml" Id="R7095598983034c19" /><Relationship Type="http://schemas.openxmlformats.org/officeDocument/2006/relationships/slide" Target="/ppt/slides/slide6.xml" Id="R36c7d867a5a94631" /><Relationship Type="http://schemas.openxmlformats.org/officeDocument/2006/relationships/slide" Target="/ppt/slides/slide7.xml" Id="R605e93e1cf6f4a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fee252a194a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f425bd34e4f79" /><Relationship Type="http://schemas.openxmlformats.org/officeDocument/2006/relationships/theme" Target="/ppt/slideMasters/theme/theme1.xml" Id="Rd2f158b5648c42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0f425bd34e4f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a85cb0cc74f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7750ce67544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0401c90d941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8a153ead444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e9aa4463f45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57d46b62d45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4768f575942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 EIGENDOM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EIGENDOM AS ble etablert [år] og holder til i Akkerhaugen.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363 773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1 553 384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TRESLAND 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Liagrendvegen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3812 Akkerhaugen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915 610 013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