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107bd2e4b40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2e13aacbf499d"/>
  </p:sldMasterIdLst>
  <p:sldIdLst>
    <p:sldId xmlns:r="http://schemas.openxmlformats.org/officeDocument/2006/relationships" id="256" r:id="Rea4795e737954732"/>
    <p:sldId xmlns:r="http://schemas.openxmlformats.org/officeDocument/2006/relationships" id="257" r:id="Rff0eeabef13441d0"/>
    <p:sldId xmlns:r="http://schemas.openxmlformats.org/officeDocument/2006/relationships" id="258" r:id="Re5b6cad2888645af"/>
    <p:sldId xmlns:r="http://schemas.openxmlformats.org/officeDocument/2006/relationships" id="259" r:id="R4633b8edda424bf4"/>
    <p:sldId xmlns:r="http://schemas.openxmlformats.org/officeDocument/2006/relationships" id="260" r:id="R67f98bee294247ef"/>
    <p:sldId xmlns:r="http://schemas.openxmlformats.org/officeDocument/2006/relationships" id="261" r:id="R72f51f4e69d74933"/>
    <p:sldId xmlns:r="http://schemas.openxmlformats.org/officeDocument/2006/relationships" id="262" r:id="Ra76446a6f627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2e13aacbf499d" /><Relationship Type="http://schemas.openxmlformats.org/officeDocument/2006/relationships/slide" Target="/ppt/slides/slide1.xml" Id="Rea4795e737954732" /><Relationship Type="http://schemas.openxmlformats.org/officeDocument/2006/relationships/slide" Target="/ppt/slides/slide2.xml" Id="Rff0eeabef13441d0" /><Relationship Type="http://schemas.openxmlformats.org/officeDocument/2006/relationships/slide" Target="/ppt/slides/slide3.xml" Id="Re5b6cad2888645af" /><Relationship Type="http://schemas.openxmlformats.org/officeDocument/2006/relationships/slide" Target="/ppt/slides/slide4.xml" Id="R4633b8edda424bf4" /><Relationship Type="http://schemas.openxmlformats.org/officeDocument/2006/relationships/slide" Target="/ppt/slides/slide5.xml" Id="R67f98bee294247ef" /><Relationship Type="http://schemas.openxmlformats.org/officeDocument/2006/relationships/slide" Target="/ppt/slides/slide6.xml" Id="R72f51f4e69d74933" /><Relationship Type="http://schemas.openxmlformats.org/officeDocument/2006/relationships/slide" Target="/ppt/slides/slide7.xml" Id="Ra76446a6f627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9ca6f4e6a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e623a0de54f83" /><Relationship Type="http://schemas.openxmlformats.org/officeDocument/2006/relationships/theme" Target="/ppt/slideMasters/theme/theme1.xml" Id="R2131679c6129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e623a0de5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507bebc0a46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3444bca73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978eeaa82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1f10dd9e444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098808f58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192858719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4c7609242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