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5e605d99d849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17e7acc1744b46"/>
  </p:sldMasterIdLst>
  <p:sldIdLst>
    <p:sldId xmlns:r="http://schemas.openxmlformats.org/officeDocument/2006/relationships" id="256" r:id="Rff34d798e25d4f08"/>
    <p:sldId xmlns:r="http://schemas.openxmlformats.org/officeDocument/2006/relationships" id="257" r:id="R436977d3d13c4bf4"/>
    <p:sldId xmlns:r="http://schemas.openxmlformats.org/officeDocument/2006/relationships" id="258" r:id="Rf05121eb16404e86"/>
    <p:sldId xmlns:r="http://schemas.openxmlformats.org/officeDocument/2006/relationships" id="259" r:id="R028c2d34b6c74377"/>
    <p:sldId xmlns:r="http://schemas.openxmlformats.org/officeDocument/2006/relationships" id="260" r:id="Rffb2b6d5be4b4ccd"/>
    <p:sldId xmlns:r="http://schemas.openxmlformats.org/officeDocument/2006/relationships" id="261" r:id="Rf8794c79ba944188"/>
    <p:sldId xmlns:r="http://schemas.openxmlformats.org/officeDocument/2006/relationships" id="262" r:id="Rd018fc72ab5346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17e7acc1744b46" /><Relationship Type="http://schemas.openxmlformats.org/officeDocument/2006/relationships/slide" Target="/ppt/slides/slide1.xml" Id="Rff34d798e25d4f08" /><Relationship Type="http://schemas.openxmlformats.org/officeDocument/2006/relationships/slide" Target="/ppt/slides/slide2.xml" Id="R436977d3d13c4bf4" /><Relationship Type="http://schemas.openxmlformats.org/officeDocument/2006/relationships/slide" Target="/ppt/slides/slide3.xml" Id="Rf05121eb16404e86" /><Relationship Type="http://schemas.openxmlformats.org/officeDocument/2006/relationships/slide" Target="/ppt/slides/slide4.xml" Id="R028c2d34b6c74377" /><Relationship Type="http://schemas.openxmlformats.org/officeDocument/2006/relationships/slide" Target="/ppt/slides/slide5.xml" Id="Rffb2b6d5be4b4ccd" /><Relationship Type="http://schemas.openxmlformats.org/officeDocument/2006/relationships/slide" Target="/ppt/slides/slide6.xml" Id="Rf8794c79ba944188" /><Relationship Type="http://schemas.openxmlformats.org/officeDocument/2006/relationships/slide" Target="/ppt/slides/slide7.xml" Id="Rd018fc72ab5346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5f084d103a43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a498e68c840a7" /><Relationship Type="http://schemas.openxmlformats.org/officeDocument/2006/relationships/theme" Target="/ppt/slideMasters/theme/theme1.xml" Id="Refd88a9ac2ab4e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1a498e68c840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cf76678784a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8d66c17a544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a6374a93242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ab24d240f43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bf46d0dd74c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9985ae3064f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e71ca8f9941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AHW HOLDING AS ble etablert [år] og holder til i Nordre Seiland.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2 518 511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64 882 788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72 035 243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HARALD 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9609 Nordre Seiland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915 665 721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