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7f7b8ab9e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028d01e7b444d"/>
  </p:sldMasterIdLst>
  <p:sldIdLst>
    <p:sldId xmlns:r="http://schemas.openxmlformats.org/officeDocument/2006/relationships" id="256" r:id="R96766f632b774736"/>
    <p:sldId xmlns:r="http://schemas.openxmlformats.org/officeDocument/2006/relationships" id="257" r:id="R334340276c1c4fcb"/>
    <p:sldId xmlns:r="http://schemas.openxmlformats.org/officeDocument/2006/relationships" id="258" r:id="R0ba374724076445f"/>
    <p:sldId xmlns:r="http://schemas.openxmlformats.org/officeDocument/2006/relationships" id="259" r:id="Re85042a3c89447e1"/>
    <p:sldId xmlns:r="http://schemas.openxmlformats.org/officeDocument/2006/relationships" id="260" r:id="R4d4d9769142849c2"/>
    <p:sldId xmlns:r="http://schemas.openxmlformats.org/officeDocument/2006/relationships" id="261" r:id="R0405f83360e74d64"/>
    <p:sldId xmlns:r="http://schemas.openxmlformats.org/officeDocument/2006/relationships" id="262" r:id="R1f63df50e785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028d01e7b444d" /><Relationship Type="http://schemas.openxmlformats.org/officeDocument/2006/relationships/slide" Target="/ppt/slides/slide1.xml" Id="R96766f632b774736" /><Relationship Type="http://schemas.openxmlformats.org/officeDocument/2006/relationships/slide" Target="/ppt/slides/slide2.xml" Id="R334340276c1c4fcb" /><Relationship Type="http://schemas.openxmlformats.org/officeDocument/2006/relationships/slide" Target="/ppt/slides/slide3.xml" Id="R0ba374724076445f" /><Relationship Type="http://schemas.openxmlformats.org/officeDocument/2006/relationships/slide" Target="/ppt/slides/slide4.xml" Id="Re85042a3c89447e1" /><Relationship Type="http://schemas.openxmlformats.org/officeDocument/2006/relationships/slide" Target="/ppt/slides/slide5.xml" Id="R4d4d9769142849c2" /><Relationship Type="http://schemas.openxmlformats.org/officeDocument/2006/relationships/slide" Target="/ppt/slides/slide6.xml" Id="R0405f83360e74d64" /><Relationship Type="http://schemas.openxmlformats.org/officeDocument/2006/relationships/slide" Target="/ppt/slides/slide7.xml" Id="R1f63df50e785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3bb44249b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dfcbb7714d91" /><Relationship Type="http://schemas.openxmlformats.org/officeDocument/2006/relationships/theme" Target="/ppt/slideMasters/theme/theme1.xml" Id="R5ef1f4769971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cdfcbb771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acb49a26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c5408fda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54a3dc6d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2751fa5b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509c2fe2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65c614d6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3641cca4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