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d147fbf15e4e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f79049bc1b4e17"/>
  </p:sldMasterIdLst>
  <p:sldIdLst>
    <p:sldId xmlns:r="http://schemas.openxmlformats.org/officeDocument/2006/relationships" id="256" r:id="Re4a5e0d3d0bb4c65"/>
    <p:sldId xmlns:r="http://schemas.openxmlformats.org/officeDocument/2006/relationships" id="257" r:id="R17c1b82923af42d8"/>
    <p:sldId xmlns:r="http://schemas.openxmlformats.org/officeDocument/2006/relationships" id="258" r:id="Rd45e1795c1b8444d"/>
    <p:sldId xmlns:r="http://schemas.openxmlformats.org/officeDocument/2006/relationships" id="259" r:id="R78a90c06d25a4900"/>
    <p:sldId xmlns:r="http://schemas.openxmlformats.org/officeDocument/2006/relationships" id="260" r:id="R0ef296202bfa43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f79049bc1b4e17" /><Relationship Type="http://schemas.openxmlformats.org/officeDocument/2006/relationships/slide" Target="/ppt/slides/slide1.xml" Id="Re4a5e0d3d0bb4c65" /><Relationship Type="http://schemas.openxmlformats.org/officeDocument/2006/relationships/slide" Target="/ppt/slides/slide2.xml" Id="R17c1b82923af42d8" /><Relationship Type="http://schemas.openxmlformats.org/officeDocument/2006/relationships/slide" Target="/ppt/slides/slide3.xml" Id="Rd45e1795c1b8444d" /><Relationship Type="http://schemas.openxmlformats.org/officeDocument/2006/relationships/slide" Target="/ppt/slides/slide4.xml" Id="R78a90c06d25a4900" /><Relationship Type="http://schemas.openxmlformats.org/officeDocument/2006/relationships/slide" Target="/ppt/slides/slide5.xml" Id="R0ef296202bfa43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a219e219748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c6dbdfae346b6" /><Relationship Type="http://schemas.openxmlformats.org/officeDocument/2006/relationships/theme" Target="/ppt/slideMasters/theme/theme1.xml" Id="Ref81c173f36c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c6dbdfae346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11ac2943942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331ca7f3a42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ac5d72cc449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2dd7f33fd40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14f0d2bb54a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