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ec2554721c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882f2644d42fc"/>
  </p:sldMasterIdLst>
  <p:sldIdLst>
    <p:sldId xmlns:r="http://schemas.openxmlformats.org/officeDocument/2006/relationships" id="256" r:id="R3704449e68894471"/>
    <p:sldId xmlns:r="http://schemas.openxmlformats.org/officeDocument/2006/relationships" id="257" r:id="Race17f5419b14afd"/>
    <p:sldId xmlns:r="http://schemas.openxmlformats.org/officeDocument/2006/relationships" id="258" r:id="R4541cb60a68445e2"/>
    <p:sldId xmlns:r="http://schemas.openxmlformats.org/officeDocument/2006/relationships" id="259" r:id="R8851a653bb054098"/>
    <p:sldId xmlns:r="http://schemas.openxmlformats.org/officeDocument/2006/relationships" id="260" r:id="R2e8dfef22e57486a"/>
    <p:sldId xmlns:r="http://schemas.openxmlformats.org/officeDocument/2006/relationships" id="261" r:id="Ra6b08fb95ebb44d4"/>
    <p:sldId xmlns:r="http://schemas.openxmlformats.org/officeDocument/2006/relationships" id="262" r:id="Rc918b07b1d53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882f2644d42fc" /><Relationship Type="http://schemas.openxmlformats.org/officeDocument/2006/relationships/slide" Target="/ppt/slides/slide1.xml" Id="R3704449e68894471" /><Relationship Type="http://schemas.openxmlformats.org/officeDocument/2006/relationships/slide" Target="/ppt/slides/slide2.xml" Id="Race17f5419b14afd" /><Relationship Type="http://schemas.openxmlformats.org/officeDocument/2006/relationships/slide" Target="/ppt/slides/slide3.xml" Id="R4541cb60a68445e2" /><Relationship Type="http://schemas.openxmlformats.org/officeDocument/2006/relationships/slide" Target="/ppt/slides/slide4.xml" Id="R8851a653bb054098" /><Relationship Type="http://schemas.openxmlformats.org/officeDocument/2006/relationships/slide" Target="/ppt/slides/slide5.xml" Id="R2e8dfef22e57486a" /><Relationship Type="http://schemas.openxmlformats.org/officeDocument/2006/relationships/slide" Target="/ppt/slides/slide6.xml" Id="Ra6b08fb95ebb44d4" /><Relationship Type="http://schemas.openxmlformats.org/officeDocument/2006/relationships/slide" Target="/ppt/slides/slide7.xml" Id="Rc918b07b1d53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65178d27a47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bd4cc9c654c06" /><Relationship Type="http://schemas.openxmlformats.org/officeDocument/2006/relationships/theme" Target="/ppt/slideMasters/theme/theme1.xml" Id="R213c6e331ff342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bd4cc9c65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b34e6ab4641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09719bac445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54153244243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51a6d2b8d4c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1293e5ddd40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a1571366f41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5197aed7242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REGNSKAPSPARTNEREN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REGNSKAPSPARTNEREN TROMSØ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5 024 400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1 942 666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7 175 794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8 586 614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ENOKSEN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regnskapspartnerentromso@gmail.com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915 807 313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