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0f5972b8f64b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b71e3e14534279"/>
  </p:sldMasterIdLst>
  <p:sldIdLst>
    <p:sldId xmlns:r="http://schemas.openxmlformats.org/officeDocument/2006/relationships" id="256" r:id="R2de7fd3ad73646ca"/>
    <p:sldId xmlns:r="http://schemas.openxmlformats.org/officeDocument/2006/relationships" id="257" r:id="Rfdb44b16625342dc"/>
    <p:sldId xmlns:r="http://schemas.openxmlformats.org/officeDocument/2006/relationships" id="258" r:id="R116d86faf2634a13"/>
    <p:sldId xmlns:r="http://schemas.openxmlformats.org/officeDocument/2006/relationships" id="259" r:id="R72e9284b0c5a4530"/>
    <p:sldId xmlns:r="http://schemas.openxmlformats.org/officeDocument/2006/relationships" id="260" r:id="R7bbe4dc885804ad0"/>
    <p:sldId xmlns:r="http://schemas.openxmlformats.org/officeDocument/2006/relationships" id="261" r:id="Ra0c87f8370e640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b71e3e14534279" /><Relationship Type="http://schemas.openxmlformats.org/officeDocument/2006/relationships/slide" Target="/ppt/slides/slide1.xml" Id="R2de7fd3ad73646ca" /><Relationship Type="http://schemas.openxmlformats.org/officeDocument/2006/relationships/slide" Target="/ppt/slides/slide2.xml" Id="Rfdb44b16625342dc" /><Relationship Type="http://schemas.openxmlformats.org/officeDocument/2006/relationships/slide" Target="/ppt/slides/slide3.xml" Id="R116d86faf2634a13" /><Relationship Type="http://schemas.openxmlformats.org/officeDocument/2006/relationships/slide" Target="/ppt/slides/slide4.xml" Id="R72e9284b0c5a4530" /><Relationship Type="http://schemas.openxmlformats.org/officeDocument/2006/relationships/slide" Target="/ppt/slides/slide5.xml" Id="R7bbe4dc885804ad0" /><Relationship Type="http://schemas.openxmlformats.org/officeDocument/2006/relationships/slide" Target="/ppt/slides/slide6.xml" Id="Ra0c87f8370e640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28a44c97eb4d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955a227a04ce5" /><Relationship Type="http://schemas.openxmlformats.org/officeDocument/2006/relationships/theme" Target="/ppt/slideMasters/theme/theme1.xml" Id="Rb57201a1b2e941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a955a227a04c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5065e62b24d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92af8ae044b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8ec69dcc0d48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e550f66c141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fdbf7653041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fdcf7f0c542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VBM BYGGFORNYELSE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Billingstadsletta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915 836 623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