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1571659d4c47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89da95a2634046"/>
  </p:sldMasterIdLst>
  <p:sldIdLst>
    <p:sldId xmlns:r="http://schemas.openxmlformats.org/officeDocument/2006/relationships" id="256" r:id="R6a415e35650b43d3"/>
    <p:sldId xmlns:r="http://schemas.openxmlformats.org/officeDocument/2006/relationships" id="257" r:id="R7807bd7e1ea140bd"/>
    <p:sldId xmlns:r="http://schemas.openxmlformats.org/officeDocument/2006/relationships" id="258" r:id="Rf7cfbf6247794616"/>
    <p:sldId xmlns:r="http://schemas.openxmlformats.org/officeDocument/2006/relationships" id="259" r:id="R1e5d31f0687b44d6"/>
    <p:sldId xmlns:r="http://schemas.openxmlformats.org/officeDocument/2006/relationships" id="260" r:id="Reca4df7c9803445a"/>
    <p:sldId xmlns:r="http://schemas.openxmlformats.org/officeDocument/2006/relationships" id="261" r:id="R4703a173861642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9da95a2634046" /><Relationship Type="http://schemas.openxmlformats.org/officeDocument/2006/relationships/slide" Target="/ppt/slides/slide1.xml" Id="R6a415e35650b43d3" /><Relationship Type="http://schemas.openxmlformats.org/officeDocument/2006/relationships/slide" Target="/ppt/slides/slide2.xml" Id="R7807bd7e1ea140bd" /><Relationship Type="http://schemas.openxmlformats.org/officeDocument/2006/relationships/slide" Target="/ppt/slides/slide3.xml" Id="Rf7cfbf6247794616" /><Relationship Type="http://schemas.openxmlformats.org/officeDocument/2006/relationships/slide" Target="/ppt/slides/slide4.xml" Id="R1e5d31f0687b44d6" /><Relationship Type="http://schemas.openxmlformats.org/officeDocument/2006/relationships/slide" Target="/ppt/slides/slide5.xml" Id="Reca4df7c9803445a" /><Relationship Type="http://schemas.openxmlformats.org/officeDocument/2006/relationships/slide" Target="/ppt/slides/slide6.xml" Id="R4703a173861642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b5dfcc4e048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677887add4efe" /><Relationship Type="http://schemas.openxmlformats.org/officeDocument/2006/relationships/theme" Target="/ppt/slideMasters/theme/theme1.xml" Id="R5861c9dd8dbe41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7677887add4e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9a9f229b041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23d07a1a546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8cdda6abf49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74c24d0f54f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987ec86b742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c24696bf349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