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f2504306f241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dea3516e08478f"/>
  </p:sldMasterIdLst>
  <p:sldIdLst>
    <p:sldId xmlns:r="http://schemas.openxmlformats.org/officeDocument/2006/relationships" id="256" r:id="R89b74b5f1d474bf9"/>
    <p:sldId xmlns:r="http://schemas.openxmlformats.org/officeDocument/2006/relationships" id="257" r:id="R6c6f2911cb124201"/>
    <p:sldId xmlns:r="http://schemas.openxmlformats.org/officeDocument/2006/relationships" id="258" r:id="R6a55578165404367"/>
    <p:sldId xmlns:r="http://schemas.openxmlformats.org/officeDocument/2006/relationships" id="259" r:id="R7daaff039b7f49b6"/>
    <p:sldId xmlns:r="http://schemas.openxmlformats.org/officeDocument/2006/relationships" id="260" r:id="R9e6436ae7afa4e21"/>
    <p:sldId xmlns:r="http://schemas.openxmlformats.org/officeDocument/2006/relationships" id="261" r:id="R5fcd8708624043ab"/>
    <p:sldId xmlns:r="http://schemas.openxmlformats.org/officeDocument/2006/relationships" id="262" r:id="Rab8cd8a912e444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dea3516e08478f" /><Relationship Type="http://schemas.openxmlformats.org/officeDocument/2006/relationships/slide" Target="/ppt/slides/slide1.xml" Id="R89b74b5f1d474bf9" /><Relationship Type="http://schemas.openxmlformats.org/officeDocument/2006/relationships/slide" Target="/ppt/slides/slide2.xml" Id="R6c6f2911cb124201" /><Relationship Type="http://schemas.openxmlformats.org/officeDocument/2006/relationships/slide" Target="/ppt/slides/slide3.xml" Id="R6a55578165404367" /><Relationship Type="http://schemas.openxmlformats.org/officeDocument/2006/relationships/slide" Target="/ppt/slides/slide4.xml" Id="R7daaff039b7f49b6" /><Relationship Type="http://schemas.openxmlformats.org/officeDocument/2006/relationships/slide" Target="/ppt/slides/slide5.xml" Id="R9e6436ae7afa4e21" /><Relationship Type="http://schemas.openxmlformats.org/officeDocument/2006/relationships/slide" Target="/ppt/slides/slide6.xml" Id="R5fcd8708624043ab" /><Relationship Type="http://schemas.openxmlformats.org/officeDocument/2006/relationships/slide" Target="/ppt/slides/slide7.xml" Id="Rab8cd8a912e444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b2dd319d9b4a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20a98cd48c4ca7" /><Relationship Type="http://schemas.openxmlformats.org/officeDocument/2006/relationships/theme" Target="/ppt/slideMasters/theme/theme1.xml" Id="Ra194b644bb804a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20a98cd48c4c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1a49c4c2e94f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6233b3189b4b2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5b1beef1be49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096e6b5c2d48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ef51c95d414a2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63b03362b94c9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22aa83a17645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VBM BYGGFORNYELSE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VBM BYGGFORNYELSE AS ble etablert [år] og holder til i Billingstad.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175 983 446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6 884 272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5 380 981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15 048 107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39 114 533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MONAR INVEST AS  –  40,5 %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KROGSGÅRD NIELS JØRGEN  –  20,5 %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ESPEN  –  19,5 %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HERMANNS INVEST AS  –  17,0 %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VBM BYGGFORNYELSE AS  –  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Billingstadsletta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1396 Billingstad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915 836 623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