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d9c73e918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383fb646f549a1"/>
  </p:sldMasterIdLst>
  <p:sldIdLst>
    <p:sldId xmlns:r="http://schemas.openxmlformats.org/officeDocument/2006/relationships" id="256" r:id="R305cbe4d4093411a"/>
    <p:sldId xmlns:r="http://schemas.openxmlformats.org/officeDocument/2006/relationships" id="257" r:id="R39fa72f2ea6f4ff1"/>
    <p:sldId xmlns:r="http://schemas.openxmlformats.org/officeDocument/2006/relationships" id="258" r:id="R23567afce84a43f8"/>
    <p:sldId xmlns:r="http://schemas.openxmlformats.org/officeDocument/2006/relationships" id="259" r:id="R167902ae4e564969"/>
    <p:sldId xmlns:r="http://schemas.openxmlformats.org/officeDocument/2006/relationships" id="260" r:id="Ra0018165cc6a463b"/>
    <p:sldId xmlns:r="http://schemas.openxmlformats.org/officeDocument/2006/relationships" id="261" r:id="Ra11a361b8d2e467d"/>
    <p:sldId xmlns:r="http://schemas.openxmlformats.org/officeDocument/2006/relationships" id="262" r:id="R4aad85bea29c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83fb646f549a1" /><Relationship Type="http://schemas.openxmlformats.org/officeDocument/2006/relationships/slide" Target="/ppt/slides/slide1.xml" Id="R305cbe4d4093411a" /><Relationship Type="http://schemas.openxmlformats.org/officeDocument/2006/relationships/slide" Target="/ppt/slides/slide2.xml" Id="R39fa72f2ea6f4ff1" /><Relationship Type="http://schemas.openxmlformats.org/officeDocument/2006/relationships/slide" Target="/ppt/slides/slide3.xml" Id="R23567afce84a43f8" /><Relationship Type="http://schemas.openxmlformats.org/officeDocument/2006/relationships/slide" Target="/ppt/slides/slide4.xml" Id="R167902ae4e564969" /><Relationship Type="http://schemas.openxmlformats.org/officeDocument/2006/relationships/slide" Target="/ppt/slides/slide5.xml" Id="Ra0018165cc6a463b" /><Relationship Type="http://schemas.openxmlformats.org/officeDocument/2006/relationships/slide" Target="/ppt/slides/slide6.xml" Id="Ra11a361b8d2e467d" /><Relationship Type="http://schemas.openxmlformats.org/officeDocument/2006/relationships/slide" Target="/ppt/slides/slide7.xml" Id="R4aad85bea29c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4c9010693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b7bc2efa84fad" /><Relationship Type="http://schemas.openxmlformats.org/officeDocument/2006/relationships/theme" Target="/ppt/slideMasters/theme/theme1.xml" Id="R3e69754f783945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ab7bc2efa84f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7110440b949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7da70f732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2e3319b0e4b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7ef6fb0a246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f14c908db4a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a6be388064d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e90bc7401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