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09e4f20be040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1046ad764e406c"/>
  </p:sldMasterIdLst>
  <p:sldIdLst>
    <p:sldId xmlns:r="http://schemas.openxmlformats.org/officeDocument/2006/relationships" id="256" r:id="R566105e6528d4d10"/>
    <p:sldId xmlns:r="http://schemas.openxmlformats.org/officeDocument/2006/relationships" id="257" r:id="R254b4e17d426445f"/>
    <p:sldId xmlns:r="http://schemas.openxmlformats.org/officeDocument/2006/relationships" id="258" r:id="R3231aa6d1df84895"/>
    <p:sldId xmlns:r="http://schemas.openxmlformats.org/officeDocument/2006/relationships" id="259" r:id="Rc8f255cff5bb4aca"/>
    <p:sldId xmlns:r="http://schemas.openxmlformats.org/officeDocument/2006/relationships" id="260" r:id="R0609265e0b3046bd"/>
    <p:sldId xmlns:r="http://schemas.openxmlformats.org/officeDocument/2006/relationships" id="261" r:id="R4f8e006480244621"/>
    <p:sldId xmlns:r="http://schemas.openxmlformats.org/officeDocument/2006/relationships" id="262" r:id="R6568ad1c0ac141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1046ad764e406c" /><Relationship Type="http://schemas.openxmlformats.org/officeDocument/2006/relationships/slide" Target="/ppt/slides/slide1.xml" Id="R566105e6528d4d10" /><Relationship Type="http://schemas.openxmlformats.org/officeDocument/2006/relationships/slide" Target="/ppt/slides/slide2.xml" Id="R254b4e17d426445f" /><Relationship Type="http://schemas.openxmlformats.org/officeDocument/2006/relationships/slide" Target="/ppt/slides/slide3.xml" Id="R3231aa6d1df84895" /><Relationship Type="http://schemas.openxmlformats.org/officeDocument/2006/relationships/slide" Target="/ppt/slides/slide4.xml" Id="Rc8f255cff5bb4aca" /><Relationship Type="http://schemas.openxmlformats.org/officeDocument/2006/relationships/slide" Target="/ppt/slides/slide5.xml" Id="R0609265e0b3046bd" /><Relationship Type="http://schemas.openxmlformats.org/officeDocument/2006/relationships/slide" Target="/ppt/slides/slide6.xml" Id="R4f8e006480244621" /><Relationship Type="http://schemas.openxmlformats.org/officeDocument/2006/relationships/slide" Target="/ppt/slides/slide7.xml" Id="R6568ad1c0ac141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3af2010bca41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491d5b092428f" /><Relationship Type="http://schemas.openxmlformats.org/officeDocument/2006/relationships/theme" Target="/ppt/slideMasters/theme/theme1.xml" Id="R34961272657e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f491d5b092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25d4ce0ab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b06ad9180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fe67d1bb6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beda70db440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bbae5e55545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76eda3746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b5663d3b74b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TOKA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24 627 363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204 811 776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220 794 700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TOKA INVEST II AS</a:t>
            </a:r>
          </a:p>
        </p:txBody>
      </p:sp>
    </p:spTree>
  </p:cSld>
  <p:clrMapOvr>
    <a:masterClrMapping xmlns:a="http://schemas.openxmlformats.org/drawingml/2006/main"/>
  </p:clrMapOvr>
</p:sld>
</file>