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3a23d2c1a44c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2e44985475447b"/>
  </p:sldMasterIdLst>
  <p:sldIdLst>
    <p:sldId xmlns:r="http://schemas.openxmlformats.org/officeDocument/2006/relationships" id="256" r:id="R323532ba936f4776"/>
    <p:sldId xmlns:r="http://schemas.openxmlformats.org/officeDocument/2006/relationships" id="257" r:id="R56ab2fb280854134"/>
    <p:sldId xmlns:r="http://schemas.openxmlformats.org/officeDocument/2006/relationships" id="258" r:id="R443ff93df6cd4220"/>
    <p:sldId xmlns:r="http://schemas.openxmlformats.org/officeDocument/2006/relationships" id="259" r:id="R83d792c9787f4bc0"/>
    <p:sldId xmlns:r="http://schemas.openxmlformats.org/officeDocument/2006/relationships" id="260" r:id="R795985c155424d3e"/>
    <p:sldId xmlns:r="http://schemas.openxmlformats.org/officeDocument/2006/relationships" id="261" r:id="R551fe17d70334bf3"/>
    <p:sldId xmlns:r="http://schemas.openxmlformats.org/officeDocument/2006/relationships" id="262" r:id="R559f3fb7022b43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2e44985475447b" /><Relationship Type="http://schemas.openxmlformats.org/officeDocument/2006/relationships/slide" Target="/ppt/slides/slide1.xml" Id="R323532ba936f4776" /><Relationship Type="http://schemas.openxmlformats.org/officeDocument/2006/relationships/slide" Target="/ppt/slides/slide2.xml" Id="R56ab2fb280854134" /><Relationship Type="http://schemas.openxmlformats.org/officeDocument/2006/relationships/slide" Target="/ppt/slides/slide3.xml" Id="R443ff93df6cd4220" /><Relationship Type="http://schemas.openxmlformats.org/officeDocument/2006/relationships/slide" Target="/ppt/slides/slide4.xml" Id="R83d792c9787f4bc0" /><Relationship Type="http://schemas.openxmlformats.org/officeDocument/2006/relationships/slide" Target="/ppt/slides/slide5.xml" Id="R795985c155424d3e" /><Relationship Type="http://schemas.openxmlformats.org/officeDocument/2006/relationships/slide" Target="/ppt/slides/slide6.xml" Id="R551fe17d70334bf3" /><Relationship Type="http://schemas.openxmlformats.org/officeDocument/2006/relationships/slide" Target="/ppt/slides/slide7.xml" Id="R559f3fb7022b43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e793a0c7cb44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d24f022c3428f" /><Relationship Type="http://schemas.openxmlformats.org/officeDocument/2006/relationships/theme" Target="/ppt/slideMasters/theme/theme1.xml" Id="R0b17029a33d140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5d24f022c342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f481723c84c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3d095fb654e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61b1be56741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b6a444e2d4a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061c2ca4142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a50cf3dd549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3792e92c94c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BYGGVARE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BYGGVARE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−277 592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7 860 729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42 079 293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193 738 335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BYGGVARE EIENDOMSINVEST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Clarksons Platou Ppt. Mgt. AS, Munkedamsveien 62C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68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915 898 521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