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9aaf32f83b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7a4ca6f6a4dd3"/>
  </p:sldMasterIdLst>
  <p:sldIdLst>
    <p:sldId xmlns:r="http://schemas.openxmlformats.org/officeDocument/2006/relationships" id="256" r:id="Rf52fdf5d30df435d"/>
    <p:sldId xmlns:r="http://schemas.openxmlformats.org/officeDocument/2006/relationships" id="257" r:id="R9f224f27013c49ac"/>
    <p:sldId xmlns:r="http://schemas.openxmlformats.org/officeDocument/2006/relationships" id="258" r:id="Rc6743a07a73c4770"/>
    <p:sldId xmlns:r="http://schemas.openxmlformats.org/officeDocument/2006/relationships" id="259" r:id="R358ede605f3140b1"/>
    <p:sldId xmlns:r="http://schemas.openxmlformats.org/officeDocument/2006/relationships" id="260" r:id="R0fa83dc2c30b4235"/>
    <p:sldId xmlns:r="http://schemas.openxmlformats.org/officeDocument/2006/relationships" id="261" r:id="R919b5199108d411e"/>
    <p:sldId xmlns:r="http://schemas.openxmlformats.org/officeDocument/2006/relationships" id="262" r:id="Rd7860327d49c40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7a4ca6f6a4dd3" /><Relationship Type="http://schemas.openxmlformats.org/officeDocument/2006/relationships/slide" Target="/ppt/slides/slide1.xml" Id="Rf52fdf5d30df435d" /><Relationship Type="http://schemas.openxmlformats.org/officeDocument/2006/relationships/slide" Target="/ppt/slides/slide2.xml" Id="R9f224f27013c49ac" /><Relationship Type="http://schemas.openxmlformats.org/officeDocument/2006/relationships/slide" Target="/ppt/slides/slide3.xml" Id="Rc6743a07a73c4770" /><Relationship Type="http://schemas.openxmlformats.org/officeDocument/2006/relationships/slide" Target="/ppt/slides/slide4.xml" Id="R358ede605f3140b1" /><Relationship Type="http://schemas.openxmlformats.org/officeDocument/2006/relationships/slide" Target="/ppt/slides/slide5.xml" Id="R0fa83dc2c30b4235" /><Relationship Type="http://schemas.openxmlformats.org/officeDocument/2006/relationships/slide" Target="/ppt/slides/slide6.xml" Id="R919b5199108d411e" /><Relationship Type="http://schemas.openxmlformats.org/officeDocument/2006/relationships/slide" Target="/ppt/slides/slide7.xml" Id="Rd7860327d49c40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294e65974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4a8256534022" /><Relationship Type="http://schemas.openxmlformats.org/officeDocument/2006/relationships/theme" Target="/ppt/slideMasters/theme/theme1.xml" Id="Rbcff1b76cc3f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34a825653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d4cfe7646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5a60c86f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e4284fd0a48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34e908688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97232928549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6c13a326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02f4bc53e4a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 CAPITAL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−4 051 369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−9 942 781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48 151 499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50 669 460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PARTNERS AS  –  73,0 %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PASSESTA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915 902 804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