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d5917d8db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6c3fe19b94eba"/>
  </p:sldMasterIdLst>
  <p:sldIdLst>
    <p:sldId xmlns:r="http://schemas.openxmlformats.org/officeDocument/2006/relationships" id="256" r:id="R2dd3b7005a2d4833"/>
    <p:sldId xmlns:r="http://schemas.openxmlformats.org/officeDocument/2006/relationships" id="257" r:id="Raae7fd6cb7ed4e43"/>
    <p:sldId xmlns:r="http://schemas.openxmlformats.org/officeDocument/2006/relationships" id="258" r:id="R5686e7b1773e478f"/>
    <p:sldId xmlns:r="http://schemas.openxmlformats.org/officeDocument/2006/relationships" id="259" r:id="R29b092508b874e99"/>
    <p:sldId xmlns:r="http://schemas.openxmlformats.org/officeDocument/2006/relationships" id="260" r:id="R6bdc784a40b048aa"/>
    <p:sldId xmlns:r="http://schemas.openxmlformats.org/officeDocument/2006/relationships" id="261" r:id="Ra79a5d03d3d043dd"/>
    <p:sldId xmlns:r="http://schemas.openxmlformats.org/officeDocument/2006/relationships" id="262" r:id="Rb3bee53e91e6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6c3fe19b94eba" /><Relationship Type="http://schemas.openxmlformats.org/officeDocument/2006/relationships/slide" Target="/ppt/slides/slide1.xml" Id="R2dd3b7005a2d4833" /><Relationship Type="http://schemas.openxmlformats.org/officeDocument/2006/relationships/slide" Target="/ppt/slides/slide2.xml" Id="Raae7fd6cb7ed4e43" /><Relationship Type="http://schemas.openxmlformats.org/officeDocument/2006/relationships/slide" Target="/ppt/slides/slide3.xml" Id="R5686e7b1773e478f" /><Relationship Type="http://schemas.openxmlformats.org/officeDocument/2006/relationships/slide" Target="/ppt/slides/slide4.xml" Id="R29b092508b874e99" /><Relationship Type="http://schemas.openxmlformats.org/officeDocument/2006/relationships/slide" Target="/ppt/slides/slide5.xml" Id="R6bdc784a40b048aa" /><Relationship Type="http://schemas.openxmlformats.org/officeDocument/2006/relationships/slide" Target="/ppt/slides/slide6.xml" Id="Ra79a5d03d3d043dd" /><Relationship Type="http://schemas.openxmlformats.org/officeDocument/2006/relationships/slide" Target="/ppt/slides/slide7.xml" Id="Rb3bee53e91e6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26d63513b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32d170b344e1" /><Relationship Type="http://schemas.openxmlformats.org/officeDocument/2006/relationships/theme" Target="/ppt/slideMasters/theme/theme1.xml" Id="R3c2ba0dac4c5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832d170b344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19862eb35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27e685f78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4f4b6ee1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0594d888b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41ae5ced74b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60e1b5b2f4d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8ae117940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