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c0e60eac6f41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96df5e2a284823"/>
  </p:sldMasterIdLst>
  <p:sldIdLst>
    <p:sldId xmlns:r="http://schemas.openxmlformats.org/officeDocument/2006/relationships" id="256" r:id="R16ab5d8eeb75437f"/>
    <p:sldId xmlns:r="http://schemas.openxmlformats.org/officeDocument/2006/relationships" id="257" r:id="R490f800be2a84acf"/>
    <p:sldId xmlns:r="http://schemas.openxmlformats.org/officeDocument/2006/relationships" id="258" r:id="R5c6b26d44fec4d08"/>
    <p:sldId xmlns:r="http://schemas.openxmlformats.org/officeDocument/2006/relationships" id="259" r:id="R8236b89b1c2248e9"/>
    <p:sldId xmlns:r="http://schemas.openxmlformats.org/officeDocument/2006/relationships" id="260" r:id="Rff39592c5ce240e4"/>
    <p:sldId xmlns:r="http://schemas.openxmlformats.org/officeDocument/2006/relationships" id="261" r:id="R12d7e938ff114210"/>
    <p:sldId xmlns:r="http://schemas.openxmlformats.org/officeDocument/2006/relationships" id="262" r:id="R56a28da401c34d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96df5e2a284823" /><Relationship Type="http://schemas.openxmlformats.org/officeDocument/2006/relationships/slide" Target="/ppt/slides/slide1.xml" Id="R16ab5d8eeb75437f" /><Relationship Type="http://schemas.openxmlformats.org/officeDocument/2006/relationships/slide" Target="/ppt/slides/slide2.xml" Id="R490f800be2a84acf" /><Relationship Type="http://schemas.openxmlformats.org/officeDocument/2006/relationships/slide" Target="/ppt/slides/slide3.xml" Id="R5c6b26d44fec4d08" /><Relationship Type="http://schemas.openxmlformats.org/officeDocument/2006/relationships/slide" Target="/ppt/slides/slide4.xml" Id="R8236b89b1c2248e9" /><Relationship Type="http://schemas.openxmlformats.org/officeDocument/2006/relationships/slide" Target="/ppt/slides/slide5.xml" Id="Rff39592c5ce240e4" /><Relationship Type="http://schemas.openxmlformats.org/officeDocument/2006/relationships/slide" Target="/ppt/slides/slide6.xml" Id="R12d7e938ff114210" /><Relationship Type="http://schemas.openxmlformats.org/officeDocument/2006/relationships/slide" Target="/ppt/slides/slide7.xml" Id="R56a28da401c34d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ce3ae9707b49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4467527694cfd" /><Relationship Type="http://schemas.openxmlformats.org/officeDocument/2006/relationships/theme" Target="/ppt/slideMasters/theme/theme1.xml" Id="R030c2fd531d54f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54467527694c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082f82d114a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704db2da047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fe2b5069e45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c287e2fc14e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2259c916e4c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f202ea37941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4d199da394f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NOIR RØRLEGGERSERVICE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NOIR RØRLEGGERSERVICE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5 428 669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−440 692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−472 481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1 089 973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NOIR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915 925 421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