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d1145e50a94d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dbeaaf8d0e41b1"/>
  </p:sldMasterIdLst>
  <p:sldIdLst>
    <p:sldId xmlns:r="http://schemas.openxmlformats.org/officeDocument/2006/relationships" id="256" r:id="R27e7312faecd4aaf"/>
    <p:sldId xmlns:r="http://schemas.openxmlformats.org/officeDocument/2006/relationships" id="257" r:id="R40a9acfb7243407e"/>
    <p:sldId xmlns:r="http://schemas.openxmlformats.org/officeDocument/2006/relationships" id="258" r:id="R6e6e9f9878f047a0"/>
    <p:sldId xmlns:r="http://schemas.openxmlformats.org/officeDocument/2006/relationships" id="259" r:id="Ref6bb963bf574b64"/>
    <p:sldId xmlns:r="http://schemas.openxmlformats.org/officeDocument/2006/relationships" id="260" r:id="Rd2a6551f520748f8"/>
    <p:sldId xmlns:r="http://schemas.openxmlformats.org/officeDocument/2006/relationships" id="261" r:id="R42743bbb64ef4324"/>
    <p:sldId xmlns:r="http://schemas.openxmlformats.org/officeDocument/2006/relationships" id="262" r:id="R9b48ea49d62946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dbeaaf8d0e41b1" /><Relationship Type="http://schemas.openxmlformats.org/officeDocument/2006/relationships/slide" Target="/ppt/slides/slide1.xml" Id="R27e7312faecd4aaf" /><Relationship Type="http://schemas.openxmlformats.org/officeDocument/2006/relationships/slide" Target="/ppt/slides/slide2.xml" Id="R40a9acfb7243407e" /><Relationship Type="http://schemas.openxmlformats.org/officeDocument/2006/relationships/slide" Target="/ppt/slides/slide3.xml" Id="R6e6e9f9878f047a0" /><Relationship Type="http://schemas.openxmlformats.org/officeDocument/2006/relationships/slide" Target="/ppt/slides/slide4.xml" Id="Ref6bb963bf574b64" /><Relationship Type="http://schemas.openxmlformats.org/officeDocument/2006/relationships/slide" Target="/ppt/slides/slide5.xml" Id="Rd2a6551f520748f8" /><Relationship Type="http://schemas.openxmlformats.org/officeDocument/2006/relationships/slide" Target="/ppt/slides/slide6.xml" Id="R42743bbb64ef4324" /><Relationship Type="http://schemas.openxmlformats.org/officeDocument/2006/relationships/slide" Target="/ppt/slides/slide7.xml" Id="R9b48ea49d62946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d5e125d174f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51f10194c43fe" /><Relationship Type="http://schemas.openxmlformats.org/officeDocument/2006/relationships/theme" Target="/ppt/slideMasters/theme/theme1.xml" Id="Rb060d5bd86c749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651f10194c43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43512f83e4d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7c9bfffbc49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4f810b8b441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9c6c379bc48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91a08f82048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056af27d54a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b49e37c6e47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FLKX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FLKX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FLKX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FLKX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FLKX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FLKX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3 089 200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2 994 591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1 812 944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5 901 827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17 158 298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FLKX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HOFER MAX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FLKX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Hjørungavåggata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max.hofer@gmail.com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915 956 513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FLKX CAPITAL AS</a:t>
            </a:r>
          </a:p>
        </p:txBody>
      </p:sp>
    </p:spTree>
  </p:cSld>
  <p:clrMapOvr>
    <a:masterClrMapping xmlns:a="http://schemas.openxmlformats.org/drawingml/2006/main"/>
  </p:clrMapOvr>
</p:sld>
</file>