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0cee62a44140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a95dc03b448ad"/>
  </p:sldMasterIdLst>
  <p:sldIdLst>
    <p:sldId xmlns:r="http://schemas.openxmlformats.org/officeDocument/2006/relationships" id="256" r:id="Rcd9d0e4c85724fab"/>
    <p:sldId xmlns:r="http://schemas.openxmlformats.org/officeDocument/2006/relationships" id="257" r:id="Rd62fed024eb74d72"/>
    <p:sldId xmlns:r="http://schemas.openxmlformats.org/officeDocument/2006/relationships" id="258" r:id="Raaee5c939a904338"/>
    <p:sldId xmlns:r="http://schemas.openxmlformats.org/officeDocument/2006/relationships" id="259" r:id="Rd6645253b4cf4841"/>
    <p:sldId xmlns:r="http://schemas.openxmlformats.org/officeDocument/2006/relationships" id="260" r:id="R9fb73fdf5d7541b0"/>
    <p:sldId xmlns:r="http://schemas.openxmlformats.org/officeDocument/2006/relationships" id="261" r:id="R0bf74e7f927745ea"/>
    <p:sldId xmlns:r="http://schemas.openxmlformats.org/officeDocument/2006/relationships" id="262" r:id="R61c5bdd55c43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a95dc03b448ad" /><Relationship Type="http://schemas.openxmlformats.org/officeDocument/2006/relationships/slide" Target="/ppt/slides/slide1.xml" Id="Rcd9d0e4c85724fab" /><Relationship Type="http://schemas.openxmlformats.org/officeDocument/2006/relationships/slide" Target="/ppt/slides/slide2.xml" Id="Rd62fed024eb74d72" /><Relationship Type="http://schemas.openxmlformats.org/officeDocument/2006/relationships/slide" Target="/ppt/slides/slide3.xml" Id="Raaee5c939a904338" /><Relationship Type="http://schemas.openxmlformats.org/officeDocument/2006/relationships/slide" Target="/ppt/slides/slide4.xml" Id="Rd6645253b4cf4841" /><Relationship Type="http://schemas.openxmlformats.org/officeDocument/2006/relationships/slide" Target="/ppt/slides/slide5.xml" Id="R9fb73fdf5d7541b0" /><Relationship Type="http://schemas.openxmlformats.org/officeDocument/2006/relationships/slide" Target="/ppt/slides/slide6.xml" Id="R0bf74e7f927745ea" /><Relationship Type="http://schemas.openxmlformats.org/officeDocument/2006/relationships/slide" Target="/ppt/slides/slide7.xml" Id="R61c5bdd55c43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7d476d5b2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aba623e5843a9" /><Relationship Type="http://schemas.openxmlformats.org/officeDocument/2006/relationships/theme" Target="/ppt/slideMasters/theme/theme1.xml" Id="Rca41a3df0c24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9aba623e58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a2f44a8b84a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64be52c3342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623f46953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ea031681f46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9a779731d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e4ff49a0c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9ddd2f9b9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