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88a2f184154c0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5ec63d20b494b1d"/>
  </p:sldMasterIdLst>
  <p:sldIdLst>
    <p:sldId xmlns:r="http://schemas.openxmlformats.org/officeDocument/2006/relationships" id="256" r:id="Rbdd9534fe4ff49b9"/>
    <p:sldId xmlns:r="http://schemas.openxmlformats.org/officeDocument/2006/relationships" id="257" r:id="R1d7ff6094e004d89"/>
    <p:sldId xmlns:r="http://schemas.openxmlformats.org/officeDocument/2006/relationships" id="258" r:id="Rb8df661e057443ea"/>
    <p:sldId xmlns:r="http://schemas.openxmlformats.org/officeDocument/2006/relationships" id="259" r:id="Rc277802b709e4a1e"/>
    <p:sldId xmlns:r="http://schemas.openxmlformats.org/officeDocument/2006/relationships" id="260" r:id="Rad879ff684364d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5ec63d20b494b1d" /><Relationship Type="http://schemas.openxmlformats.org/officeDocument/2006/relationships/slide" Target="/ppt/slides/slide1.xml" Id="Rbdd9534fe4ff49b9" /><Relationship Type="http://schemas.openxmlformats.org/officeDocument/2006/relationships/slide" Target="/ppt/slides/slide2.xml" Id="R1d7ff6094e004d89" /><Relationship Type="http://schemas.openxmlformats.org/officeDocument/2006/relationships/slide" Target="/ppt/slides/slide3.xml" Id="Rb8df661e057443ea" /><Relationship Type="http://schemas.openxmlformats.org/officeDocument/2006/relationships/slide" Target="/ppt/slides/slide4.xml" Id="Rc277802b709e4a1e" /><Relationship Type="http://schemas.openxmlformats.org/officeDocument/2006/relationships/slide" Target="/ppt/slides/slide5.xml" Id="Rad879ff684364d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0952b85759a4ce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47c8684df94da1" /><Relationship Type="http://schemas.openxmlformats.org/officeDocument/2006/relationships/theme" Target="/ppt/slideMasters/theme/theme1.xml" Id="R2ac827ee20994c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47c8684df94da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41cb865481441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9e86d83ca049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cfce4b32f53485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63c579dfd4409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6035e4a92348c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PTE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PTE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PTE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PTE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PTE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PTE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916 064 098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PTE AS</a:t>
            </a:r>
          </a:p>
        </p:txBody>
      </p:sp>
    </p:spTree>
  </p:cSld>
  <p:clrMapOvr>
    <a:masterClrMapping xmlns:a="http://schemas.openxmlformats.org/drawingml/2006/main"/>
  </p:clrMapOvr>
</p:sld>
</file>