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fb7675759042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6352cf7d344656"/>
  </p:sldMasterIdLst>
  <p:sldIdLst>
    <p:sldId xmlns:r="http://schemas.openxmlformats.org/officeDocument/2006/relationships" id="256" r:id="R82dbf53547fa42fd"/>
    <p:sldId xmlns:r="http://schemas.openxmlformats.org/officeDocument/2006/relationships" id="257" r:id="R6c456157b5194402"/>
    <p:sldId xmlns:r="http://schemas.openxmlformats.org/officeDocument/2006/relationships" id="258" r:id="R25771d25cf5e4a62"/>
    <p:sldId xmlns:r="http://schemas.openxmlformats.org/officeDocument/2006/relationships" id="259" r:id="Rc7aa8dbf1b90490d"/>
    <p:sldId xmlns:r="http://schemas.openxmlformats.org/officeDocument/2006/relationships" id="260" r:id="R8f816ad111c34576"/>
    <p:sldId xmlns:r="http://schemas.openxmlformats.org/officeDocument/2006/relationships" id="261" r:id="R1ab192a3379e438e"/>
    <p:sldId xmlns:r="http://schemas.openxmlformats.org/officeDocument/2006/relationships" id="262" r:id="R24251e69771f42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6352cf7d344656" /><Relationship Type="http://schemas.openxmlformats.org/officeDocument/2006/relationships/slide" Target="/ppt/slides/slide1.xml" Id="R82dbf53547fa42fd" /><Relationship Type="http://schemas.openxmlformats.org/officeDocument/2006/relationships/slide" Target="/ppt/slides/slide2.xml" Id="R6c456157b5194402" /><Relationship Type="http://schemas.openxmlformats.org/officeDocument/2006/relationships/slide" Target="/ppt/slides/slide3.xml" Id="R25771d25cf5e4a62" /><Relationship Type="http://schemas.openxmlformats.org/officeDocument/2006/relationships/slide" Target="/ppt/slides/slide4.xml" Id="Rc7aa8dbf1b90490d" /><Relationship Type="http://schemas.openxmlformats.org/officeDocument/2006/relationships/slide" Target="/ppt/slides/slide5.xml" Id="R8f816ad111c34576" /><Relationship Type="http://schemas.openxmlformats.org/officeDocument/2006/relationships/slide" Target="/ppt/slides/slide6.xml" Id="R1ab192a3379e438e" /><Relationship Type="http://schemas.openxmlformats.org/officeDocument/2006/relationships/slide" Target="/ppt/slides/slide7.xml" Id="R24251e69771f42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d51f645c104f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6715da10146b1" /><Relationship Type="http://schemas.openxmlformats.org/officeDocument/2006/relationships/theme" Target="/ppt/slideMasters/theme/theme1.xml" Id="R200fe63e40d149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36715da10146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5fde07f7ec4f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4797ce8fb44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bc4e0f8414c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c80ba92654e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c6120896349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c11ff31f447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4570024a6e42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INCOM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INCOM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INCOM AS ble etablert [år] og holder til i Løten.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INCOM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INCOM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INCOM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10 460 307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10 484 851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INCOM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ØSTLI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INCOM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Øystein Østli, Jeslivegen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2340 Løten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916 091 435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INCOM AS</a:t>
            </a:r>
          </a:p>
        </p:txBody>
      </p:sp>
    </p:spTree>
  </p:cSld>
  <p:clrMapOvr>
    <a:masterClrMapping xmlns:a="http://schemas.openxmlformats.org/drawingml/2006/main"/>
  </p:clrMapOvr>
</p:sld>
</file>