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7d2ba4912243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284d37dba64a52"/>
  </p:sldMasterIdLst>
  <p:sldIdLst>
    <p:sldId xmlns:r="http://schemas.openxmlformats.org/officeDocument/2006/relationships" id="256" r:id="R14b5f03dc45c4981"/>
    <p:sldId xmlns:r="http://schemas.openxmlformats.org/officeDocument/2006/relationships" id="257" r:id="Re69d58c7f8d5463a"/>
    <p:sldId xmlns:r="http://schemas.openxmlformats.org/officeDocument/2006/relationships" id="258" r:id="Rc9ebaf7b57274206"/>
    <p:sldId xmlns:r="http://schemas.openxmlformats.org/officeDocument/2006/relationships" id="259" r:id="Re29e267cd13a4c82"/>
    <p:sldId xmlns:r="http://schemas.openxmlformats.org/officeDocument/2006/relationships" id="260" r:id="R77e58ffa36c74b96"/>
    <p:sldId xmlns:r="http://schemas.openxmlformats.org/officeDocument/2006/relationships" id="261" r:id="Rbc1aeac32cbe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84d37dba64a52" /><Relationship Type="http://schemas.openxmlformats.org/officeDocument/2006/relationships/slide" Target="/ppt/slides/slide1.xml" Id="R14b5f03dc45c4981" /><Relationship Type="http://schemas.openxmlformats.org/officeDocument/2006/relationships/slide" Target="/ppt/slides/slide2.xml" Id="Re69d58c7f8d5463a" /><Relationship Type="http://schemas.openxmlformats.org/officeDocument/2006/relationships/slide" Target="/ppt/slides/slide3.xml" Id="Rc9ebaf7b57274206" /><Relationship Type="http://schemas.openxmlformats.org/officeDocument/2006/relationships/slide" Target="/ppt/slides/slide4.xml" Id="Re29e267cd13a4c82" /><Relationship Type="http://schemas.openxmlformats.org/officeDocument/2006/relationships/slide" Target="/ppt/slides/slide5.xml" Id="R77e58ffa36c74b96" /><Relationship Type="http://schemas.openxmlformats.org/officeDocument/2006/relationships/slide" Target="/ppt/slides/slide6.xml" Id="Rbc1aeac32cbe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21129cc0a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29e338ad24744" /><Relationship Type="http://schemas.openxmlformats.org/officeDocument/2006/relationships/theme" Target="/ppt/slideMasters/theme/theme1.xml" Id="R0ce7710e856f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29e338ad2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83409f6c4c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d88dd5c0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80e754f79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2d09a7451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40b35f130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e911e4d9b4d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