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4ca54adba841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8cc75ee27d437f"/>
  </p:sldMasterIdLst>
  <p:sldIdLst>
    <p:sldId xmlns:r="http://schemas.openxmlformats.org/officeDocument/2006/relationships" id="256" r:id="Ra83fde909fdd4e45"/>
    <p:sldId xmlns:r="http://schemas.openxmlformats.org/officeDocument/2006/relationships" id="257" r:id="Ra1142d0f6f664e14"/>
    <p:sldId xmlns:r="http://schemas.openxmlformats.org/officeDocument/2006/relationships" id="258" r:id="Reb8b9c3db7e94f0d"/>
    <p:sldId xmlns:r="http://schemas.openxmlformats.org/officeDocument/2006/relationships" id="259" r:id="R234406c966c846c3"/>
    <p:sldId xmlns:r="http://schemas.openxmlformats.org/officeDocument/2006/relationships" id="260" r:id="R1741e527743748ba"/>
    <p:sldId xmlns:r="http://schemas.openxmlformats.org/officeDocument/2006/relationships" id="261" r:id="Rdaf398a76c394a60"/>
    <p:sldId xmlns:r="http://schemas.openxmlformats.org/officeDocument/2006/relationships" id="262" r:id="Rba125f0a5660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cc75ee27d437f" /><Relationship Type="http://schemas.openxmlformats.org/officeDocument/2006/relationships/slide" Target="/ppt/slides/slide1.xml" Id="Ra83fde909fdd4e45" /><Relationship Type="http://schemas.openxmlformats.org/officeDocument/2006/relationships/slide" Target="/ppt/slides/slide2.xml" Id="Ra1142d0f6f664e14" /><Relationship Type="http://schemas.openxmlformats.org/officeDocument/2006/relationships/slide" Target="/ppt/slides/slide3.xml" Id="Reb8b9c3db7e94f0d" /><Relationship Type="http://schemas.openxmlformats.org/officeDocument/2006/relationships/slide" Target="/ppt/slides/slide4.xml" Id="R234406c966c846c3" /><Relationship Type="http://schemas.openxmlformats.org/officeDocument/2006/relationships/slide" Target="/ppt/slides/slide5.xml" Id="R1741e527743748ba" /><Relationship Type="http://schemas.openxmlformats.org/officeDocument/2006/relationships/slide" Target="/ppt/slides/slide6.xml" Id="Rdaf398a76c394a60" /><Relationship Type="http://schemas.openxmlformats.org/officeDocument/2006/relationships/slide" Target="/ppt/slides/slide7.xml" Id="Rba125f0a5660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9ba72879d4e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b79765947487e" /><Relationship Type="http://schemas.openxmlformats.org/officeDocument/2006/relationships/theme" Target="/ppt/slideMasters/theme/theme1.xml" Id="R6dd430672ae04e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2b7976594748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37d706731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9ba5d849f4c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c7006470340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3b2e1720940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10b8c208b4e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733cbc16a49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b44175ff84f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REINETUN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VEGAR BØE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