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34945cc1145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94d4d2db245e4"/>
  </p:sldMasterIdLst>
  <p:sldIdLst>
    <p:sldId xmlns:r="http://schemas.openxmlformats.org/officeDocument/2006/relationships" id="256" r:id="Rf0766dd634f24dbe"/>
    <p:sldId xmlns:r="http://schemas.openxmlformats.org/officeDocument/2006/relationships" id="257" r:id="Ra30924b1b95b4535"/>
    <p:sldId xmlns:r="http://schemas.openxmlformats.org/officeDocument/2006/relationships" id="258" r:id="R76a913cb5c9e447e"/>
    <p:sldId xmlns:r="http://schemas.openxmlformats.org/officeDocument/2006/relationships" id="259" r:id="R07304758818c425b"/>
    <p:sldId xmlns:r="http://schemas.openxmlformats.org/officeDocument/2006/relationships" id="260" r:id="R8314fcd18f4c439d"/>
    <p:sldId xmlns:r="http://schemas.openxmlformats.org/officeDocument/2006/relationships" id="261" r:id="R4ca3b5ce540248ee"/>
    <p:sldId xmlns:r="http://schemas.openxmlformats.org/officeDocument/2006/relationships" id="262" r:id="R325de2dbb274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94d4d2db245e4" /><Relationship Type="http://schemas.openxmlformats.org/officeDocument/2006/relationships/slide" Target="/ppt/slides/slide1.xml" Id="Rf0766dd634f24dbe" /><Relationship Type="http://schemas.openxmlformats.org/officeDocument/2006/relationships/slide" Target="/ppt/slides/slide2.xml" Id="Ra30924b1b95b4535" /><Relationship Type="http://schemas.openxmlformats.org/officeDocument/2006/relationships/slide" Target="/ppt/slides/slide3.xml" Id="R76a913cb5c9e447e" /><Relationship Type="http://schemas.openxmlformats.org/officeDocument/2006/relationships/slide" Target="/ppt/slides/slide4.xml" Id="R07304758818c425b" /><Relationship Type="http://schemas.openxmlformats.org/officeDocument/2006/relationships/slide" Target="/ppt/slides/slide5.xml" Id="R8314fcd18f4c439d" /><Relationship Type="http://schemas.openxmlformats.org/officeDocument/2006/relationships/slide" Target="/ppt/slides/slide6.xml" Id="R4ca3b5ce540248ee" /><Relationship Type="http://schemas.openxmlformats.org/officeDocument/2006/relationships/slide" Target="/ppt/slides/slide7.xml" Id="R325de2dbb274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7c01dd12a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cf20b2f64e06" /><Relationship Type="http://schemas.openxmlformats.org/officeDocument/2006/relationships/theme" Target="/ppt/slideMasters/theme/theme1.xml" Id="R296cd53a461c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9cf20b2f6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bb4f2651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0b5b24209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2eefb9f0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75f6b81c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d77458f0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1072d74d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2f1dfcfd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JOHANSSEN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4 229 543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JOHANSSEN  –  44,4 %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916 143 621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JOHANSSEN AS</a:t>
            </a:r>
          </a:p>
        </p:txBody>
      </p:sp>
    </p:spTree>
  </p:cSld>
  <p:clrMapOvr>
    <a:masterClrMapping xmlns:a="http://schemas.openxmlformats.org/drawingml/2006/main"/>
  </p:clrMapOvr>
</p:sld>
</file>