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56f8a89f3949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b7b6b231b64b2f"/>
  </p:sldMasterIdLst>
  <p:sldIdLst>
    <p:sldId xmlns:r="http://schemas.openxmlformats.org/officeDocument/2006/relationships" id="256" r:id="R08da88bb1564476b"/>
    <p:sldId xmlns:r="http://schemas.openxmlformats.org/officeDocument/2006/relationships" id="257" r:id="Rf4a0bae11cf44cd7"/>
    <p:sldId xmlns:r="http://schemas.openxmlformats.org/officeDocument/2006/relationships" id="258" r:id="R866c312722f14478"/>
    <p:sldId xmlns:r="http://schemas.openxmlformats.org/officeDocument/2006/relationships" id="259" r:id="R8e387bc419724c19"/>
    <p:sldId xmlns:r="http://schemas.openxmlformats.org/officeDocument/2006/relationships" id="260" r:id="Rdad369ff799b4f69"/>
    <p:sldId xmlns:r="http://schemas.openxmlformats.org/officeDocument/2006/relationships" id="261" r:id="Rf84b416b250c4bb3"/>
    <p:sldId xmlns:r="http://schemas.openxmlformats.org/officeDocument/2006/relationships" id="262" r:id="Rc024b99917d8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b7b6b231b64b2f" /><Relationship Type="http://schemas.openxmlformats.org/officeDocument/2006/relationships/slide" Target="/ppt/slides/slide1.xml" Id="R08da88bb1564476b" /><Relationship Type="http://schemas.openxmlformats.org/officeDocument/2006/relationships/slide" Target="/ppt/slides/slide2.xml" Id="Rf4a0bae11cf44cd7" /><Relationship Type="http://schemas.openxmlformats.org/officeDocument/2006/relationships/slide" Target="/ppt/slides/slide3.xml" Id="R866c312722f14478" /><Relationship Type="http://schemas.openxmlformats.org/officeDocument/2006/relationships/slide" Target="/ppt/slides/slide4.xml" Id="R8e387bc419724c19" /><Relationship Type="http://schemas.openxmlformats.org/officeDocument/2006/relationships/slide" Target="/ppt/slides/slide5.xml" Id="Rdad369ff799b4f69" /><Relationship Type="http://schemas.openxmlformats.org/officeDocument/2006/relationships/slide" Target="/ppt/slides/slide6.xml" Id="Rf84b416b250c4bb3" /><Relationship Type="http://schemas.openxmlformats.org/officeDocument/2006/relationships/slide" Target="/ppt/slides/slide7.xml" Id="Rc024b99917d8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3bd6a0e1e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8fd19f5e34798" /><Relationship Type="http://schemas.openxmlformats.org/officeDocument/2006/relationships/theme" Target="/ppt/slideMasters/theme/theme1.xml" Id="R59124c3d13c7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58fd19f5e347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f871a755749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1b778c13541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e8f138ca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7a30143f948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ebd3ffa2249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598baa96f5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944c0d51e49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