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496278aae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cd8d39ffa4280"/>
  </p:sldMasterIdLst>
  <p:sldIdLst>
    <p:sldId xmlns:r="http://schemas.openxmlformats.org/officeDocument/2006/relationships" id="256" r:id="Ra0b5ae47cfdd41c5"/>
    <p:sldId xmlns:r="http://schemas.openxmlformats.org/officeDocument/2006/relationships" id="257" r:id="Rd71670dc015e40fb"/>
    <p:sldId xmlns:r="http://schemas.openxmlformats.org/officeDocument/2006/relationships" id="258" r:id="Ra4f695469dae48c7"/>
    <p:sldId xmlns:r="http://schemas.openxmlformats.org/officeDocument/2006/relationships" id="259" r:id="Rb1ea3faca5fa4fa4"/>
    <p:sldId xmlns:r="http://schemas.openxmlformats.org/officeDocument/2006/relationships" id="260" r:id="Ra2bc5bab8c36407d"/>
    <p:sldId xmlns:r="http://schemas.openxmlformats.org/officeDocument/2006/relationships" id="261" r:id="R08f73a31fe53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cd8d39ffa4280" /><Relationship Type="http://schemas.openxmlformats.org/officeDocument/2006/relationships/slide" Target="/ppt/slides/slide1.xml" Id="Ra0b5ae47cfdd41c5" /><Relationship Type="http://schemas.openxmlformats.org/officeDocument/2006/relationships/slide" Target="/ppt/slides/slide2.xml" Id="Rd71670dc015e40fb" /><Relationship Type="http://schemas.openxmlformats.org/officeDocument/2006/relationships/slide" Target="/ppt/slides/slide3.xml" Id="Ra4f695469dae48c7" /><Relationship Type="http://schemas.openxmlformats.org/officeDocument/2006/relationships/slide" Target="/ppt/slides/slide4.xml" Id="Rb1ea3faca5fa4fa4" /><Relationship Type="http://schemas.openxmlformats.org/officeDocument/2006/relationships/slide" Target="/ppt/slides/slide5.xml" Id="Ra2bc5bab8c36407d" /><Relationship Type="http://schemas.openxmlformats.org/officeDocument/2006/relationships/slide" Target="/ppt/slides/slide6.xml" Id="R08f73a31fe53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a72fe119c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bd51c8caf40d4" /><Relationship Type="http://schemas.openxmlformats.org/officeDocument/2006/relationships/theme" Target="/ppt/slideMasters/theme/theme1.xml" Id="R40a30beaf4cb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bd51c8caf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ea4be6f60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cf2e8973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49aaa4d3e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1b041e20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72655ab9d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b04975bd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