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b8b4e484b140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3cea109c9a43c6"/>
  </p:sldMasterIdLst>
  <p:sldIdLst>
    <p:sldId xmlns:r="http://schemas.openxmlformats.org/officeDocument/2006/relationships" id="256" r:id="Ra1157666a95241af"/>
    <p:sldId xmlns:r="http://schemas.openxmlformats.org/officeDocument/2006/relationships" id="257" r:id="R26b3c85619b0432b"/>
    <p:sldId xmlns:r="http://schemas.openxmlformats.org/officeDocument/2006/relationships" id="258" r:id="R3f309288f7c340b1"/>
    <p:sldId xmlns:r="http://schemas.openxmlformats.org/officeDocument/2006/relationships" id="259" r:id="Rdb24fde91ef94ab9"/>
    <p:sldId xmlns:r="http://schemas.openxmlformats.org/officeDocument/2006/relationships" id="260" r:id="R0ae6b8379d974d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cea109c9a43c6" /><Relationship Type="http://schemas.openxmlformats.org/officeDocument/2006/relationships/slide" Target="/ppt/slides/slide1.xml" Id="Ra1157666a95241af" /><Relationship Type="http://schemas.openxmlformats.org/officeDocument/2006/relationships/slide" Target="/ppt/slides/slide2.xml" Id="R26b3c85619b0432b" /><Relationship Type="http://schemas.openxmlformats.org/officeDocument/2006/relationships/slide" Target="/ppt/slides/slide3.xml" Id="R3f309288f7c340b1" /><Relationship Type="http://schemas.openxmlformats.org/officeDocument/2006/relationships/slide" Target="/ppt/slides/slide4.xml" Id="Rdb24fde91ef94ab9" /><Relationship Type="http://schemas.openxmlformats.org/officeDocument/2006/relationships/slide" Target="/ppt/slides/slide5.xml" Id="R0ae6b8379d974d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5c2b552424c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c9556a93247cd" /><Relationship Type="http://schemas.openxmlformats.org/officeDocument/2006/relationships/theme" Target="/ppt/slideMasters/theme/theme1.xml" Id="Rfd930827bf624b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6c9556a93247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3dcaa62df44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c35ee221b48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bed9195f34c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99d877c204f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7d9b6e1d34e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