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a34c2b0f35402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814b735fc546de"/>
  </p:sldMasterIdLst>
  <p:sldIdLst>
    <p:sldId xmlns:r="http://schemas.openxmlformats.org/officeDocument/2006/relationships" id="256" r:id="Rf085ac3b3da24c72"/>
    <p:sldId xmlns:r="http://schemas.openxmlformats.org/officeDocument/2006/relationships" id="257" r:id="Rd0250c55543f495d"/>
    <p:sldId xmlns:r="http://schemas.openxmlformats.org/officeDocument/2006/relationships" id="258" r:id="R3d85d6d3392a4b34"/>
    <p:sldId xmlns:r="http://schemas.openxmlformats.org/officeDocument/2006/relationships" id="259" r:id="R0dc9329320bf4795"/>
    <p:sldId xmlns:r="http://schemas.openxmlformats.org/officeDocument/2006/relationships" id="260" r:id="R439337b6c4114992"/>
    <p:sldId xmlns:r="http://schemas.openxmlformats.org/officeDocument/2006/relationships" id="261" r:id="R9bec5248f5394e9a"/>
    <p:sldId xmlns:r="http://schemas.openxmlformats.org/officeDocument/2006/relationships" id="262" r:id="Rc277a8ad5823498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814b735fc546de" /><Relationship Type="http://schemas.openxmlformats.org/officeDocument/2006/relationships/slide" Target="/ppt/slides/slide1.xml" Id="Rf085ac3b3da24c72" /><Relationship Type="http://schemas.openxmlformats.org/officeDocument/2006/relationships/slide" Target="/ppt/slides/slide2.xml" Id="Rd0250c55543f495d" /><Relationship Type="http://schemas.openxmlformats.org/officeDocument/2006/relationships/slide" Target="/ppt/slides/slide3.xml" Id="R3d85d6d3392a4b34" /><Relationship Type="http://schemas.openxmlformats.org/officeDocument/2006/relationships/slide" Target="/ppt/slides/slide4.xml" Id="R0dc9329320bf4795" /><Relationship Type="http://schemas.openxmlformats.org/officeDocument/2006/relationships/slide" Target="/ppt/slides/slide5.xml" Id="R439337b6c4114992" /><Relationship Type="http://schemas.openxmlformats.org/officeDocument/2006/relationships/slide" Target="/ppt/slides/slide6.xml" Id="R9bec5248f5394e9a" /><Relationship Type="http://schemas.openxmlformats.org/officeDocument/2006/relationships/slide" Target="/ppt/slides/slide7.xml" Id="Rc277a8ad5823498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d529646e1b43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955525b12450a" /><Relationship Type="http://schemas.openxmlformats.org/officeDocument/2006/relationships/theme" Target="/ppt/slideMasters/theme/theme1.xml" Id="Ra25e6cf6bad04a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8955525b1245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cdb13ae9784a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7e217ec4a41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9a4787c66840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00e14f4d094b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072025580e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f2d9d6f7249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16f7cd8d14c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V-L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V-L HOLDING AS ble etablert [år] og holder til i Båtstø.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117 444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4 950 280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LØVÅS THORBJØRN 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Høvikskogen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3477 Båtstø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thorbjorn@lovasror.no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916 160 321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V-L HOLDING AS</a:t>
            </a:r>
          </a:p>
        </p:txBody>
      </p:sp>
    </p:spTree>
  </p:cSld>
  <p:clrMapOvr>
    <a:masterClrMapping xmlns:a="http://schemas.openxmlformats.org/drawingml/2006/main"/>
  </p:clrMapOvr>
</p:sld>
</file>