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b93981739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6cdfe335e4f55"/>
  </p:sldMasterIdLst>
  <p:sldIdLst>
    <p:sldId xmlns:r="http://schemas.openxmlformats.org/officeDocument/2006/relationships" id="256" r:id="R34cf10a0a0af403f"/>
    <p:sldId xmlns:r="http://schemas.openxmlformats.org/officeDocument/2006/relationships" id="257" r:id="R67191af4add54a35"/>
    <p:sldId xmlns:r="http://schemas.openxmlformats.org/officeDocument/2006/relationships" id="258" r:id="R9f7ffa85a1c24b1a"/>
    <p:sldId xmlns:r="http://schemas.openxmlformats.org/officeDocument/2006/relationships" id="259" r:id="Recf332c5927c41f9"/>
    <p:sldId xmlns:r="http://schemas.openxmlformats.org/officeDocument/2006/relationships" id="260" r:id="R25f8e38033024905"/>
    <p:sldId xmlns:r="http://schemas.openxmlformats.org/officeDocument/2006/relationships" id="261" r:id="R90cfc5996f114d54"/>
    <p:sldId xmlns:r="http://schemas.openxmlformats.org/officeDocument/2006/relationships" id="262" r:id="Raeb18c58da34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6cdfe335e4f55" /><Relationship Type="http://schemas.openxmlformats.org/officeDocument/2006/relationships/slide" Target="/ppt/slides/slide1.xml" Id="R34cf10a0a0af403f" /><Relationship Type="http://schemas.openxmlformats.org/officeDocument/2006/relationships/slide" Target="/ppt/slides/slide2.xml" Id="R67191af4add54a35" /><Relationship Type="http://schemas.openxmlformats.org/officeDocument/2006/relationships/slide" Target="/ppt/slides/slide3.xml" Id="R9f7ffa85a1c24b1a" /><Relationship Type="http://schemas.openxmlformats.org/officeDocument/2006/relationships/slide" Target="/ppt/slides/slide4.xml" Id="Recf332c5927c41f9" /><Relationship Type="http://schemas.openxmlformats.org/officeDocument/2006/relationships/slide" Target="/ppt/slides/slide5.xml" Id="R25f8e38033024905" /><Relationship Type="http://schemas.openxmlformats.org/officeDocument/2006/relationships/slide" Target="/ppt/slides/slide6.xml" Id="R90cfc5996f114d54" /><Relationship Type="http://schemas.openxmlformats.org/officeDocument/2006/relationships/slide" Target="/ppt/slides/slide7.xml" Id="Raeb18c58da34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42a898c8c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3e92f01c4b11" /><Relationship Type="http://schemas.openxmlformats.org/officeDocument/2006/relationships/theme" Target="/ppt/slideMasters/theme/theme1.xml" Id="R121bdcaab05c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63e92f01c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6dd660f2e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0f435d6ac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4527c897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4bc09956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618f9fe4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a3d9ac5de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785373a3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