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925d3b70594f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d3b3fb5eb14524"/>
  </p:sldMasterIdLst>
  <p:sldIdLst>
    <p:sldId xmlns:r="http://schemas.openxmlformats.org/officeDocument/2006/relationships" id="256" r:id="Rd233dc9d3344429d"/>
    <p:sldId xmlns:r="http://schemas.openxmlformats.org/officeDocument/2006/relationships" id="257" r:id="R9c10c4eb06364cd3"/>
    <p:sldId xmlns:r="http://schemas.openxmlformats.org/officeDocument/2006/relationships" id="258" r:id="R2f9f3a394329475d"/>
    <p:sldId xmlns:r="http://schemas.openxmlformats.org/officeDocument/2006/relationships" id="259" r:id="R8fe3d1ebfa2841b1"/>
    <p:sldId xmlns:r="http://schemas.openxmlformats.org/officeDocument/2006/relationships" id="260" r:id="R42d2d6864bfe4145"/>
    <p:sldId xmlns:r="http://schemas.openxmlformats.org/officeDocument/2006/relationships" id="261" r:id="R184aad0dbbde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3b3fb5eb14524" /><Relationship Type="http://schemas.openxmlformats.org/officeDocument/2006/relationships/slide" Target="/ppt/slides/slide1.xml" Id="Rd233dc9d3344429d" /><Relationship Type="http://schemas.openxmlformats.org/officeDocument/2006/relationships/slide" Target="/ppt/slides/slide2.xml" Id="R9c10c4eb06364cd3" /><Relationship Type="http://schemas.openxmlformats.org/officeDocument/2006/relationships/slide" Target="/ppt/slides/slide3.xml" Id="R2f9f3a394329475d" /><Relationship Type="http://schemas.openxmlformats.org/officeDocument/2006/relationships/slide" Target="/ppt/slides/slide4.xml" Id="R8fe3d1ebfa2841b1" /><Relationship Type="http://schemas.openxmlformats.org/officeDocument/2006/relationships/slide" Target="/ppt/slides/slide5.xml" Id="R42d2d6864bfe4145" /><Relationship Type="http://schemas.openxmlformats.org/officeDocument/2006/relationships/slide" Target="/ppt/slides/slide6.xml" Id="R184aad0dbbde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b2605ec284a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114786d1442ca" /><Relationship Type="http://schemas.openxmlformats.org/officeDocument/2006/relationships/theme" Target="/ppt/slideMasters/theme/theme1.xml" Id="R8fcdbc53292546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114786d1442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4883fd7f947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ef3facea64d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23df7d48e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270e0d3940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5211e098142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d3d1b5fe8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LUNDES REVISJONSKONTOR I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LUNDES REVISJONSKONTOR I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LUNDES REVISJONSKONTOR I DA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LUNDES REVISJONSKONTOR I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LUNDES REVISJONSKONTOR I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LUNDES REVISJONSKONTOR I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2 460 547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1 540 922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LUNDES REVISJONSKONTOR I DA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ragnhild@lrda.no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www.lrda.no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LUNDES REVISJONSKONTOR I DA</a:t>
            </a:r>
          </a:p>
        </p:txBody>
      </p:sp>
    </p:spTree>
  </p:cSld>
  <p:clrMapOvr>
    <a:masterClrMapping xmlns:a="http://schemas.openxmlformats.org/drawingml/2006/main"/>
  </p:clrMapOvr>
</p:sld>
</file>