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0b23d2977b44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9666433bb54692"/>
  </p:sldMasterIdLst>
  <p:sldIdLst>
    <p:sldId xmlns:r="http://schemas.openxmlformats.org/officeDocument/2006/relationships" id="256" r:id="R836ebd8308f64f61"/>
    <p:sldId xmlns:r="http://schemas.openxmlformats.org/officeDocument/2006/relationships" id="257" r:id="R21a9553b3cb34a38"/>
    <p:sldId xmlns:r="http://schemas.openxmlformats.org/officeDocument/2006/relationships" id="258" r:id="R3ec21e499c784683"/>
    <p:sldId xmlns:r="http://schemas.openxmlformats.org/officeDocument/2006/relationships" id="259" r:id="R6907698731a542f4"/>
    <p:sldId xmlns:r="http://schemas.openxmlformats.org/officeDocument/2006/relationships" id="260" r:id="R52779b8c1b504e37"/>
    <p:sldId xmlns:r="http://schemas.openxmlformats.org/officeDocument/2006/relationships" id="261" r:id="Rd1ddeeaba2584bd4"/>
    <p:sldId xmlns:r="http://schemas.openxmlformats.org/officeDocument/2006/relationships" id="262" r:id="R27dabf4dc9fb4d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9666433bb54692" /><Relationship Type="http://schemas.openxmlformats.org/officeDocument/2006/relationships/slide" Target="/ppt/slides/slide1.xml" Id="R836ebd8308f64f61" /><Relationship Type="http://schemas.openxmlformats.org/officeDocument/2006/relationships/slide" Target="/ppt/slides/slide2.xml" Id="R21a9553b3cb34a38" /><Relationship Type="http://schemas.openxmlformats.org/officeDocument/2006/relationships/slide" Target="/ppt/slides/slide3.xml" Id="R3ec21e499c784683" /><Relationship Type="http://schemas.openxmlformats.org/officeDocument/2006/relationships/slide" Target="/ppt/slides/slide4.xml" Id="R6907698731a542f4" /><Relationship Type="http://schemas.openxmlformats.org/officeDocument/2006/relationships/slide" Target="/ppt/slides/slide5.xml" Id="R52779b8c1b504e37" /><Relationship Type="http://schemas.openxmlformats.org/officeDocument/2006/relationships/slide" Target="/ppt/slides/slide6.xml" Id="Rd1ddeeaba2584bd4" /><Relationship Type="http://schemas.openxmlformats.org/officeDocument/2006/relationships/slide" Target="/ppt/slides/slide7.xml" Id="R27dabf4dc9fb4d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6c1aafe70043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8afcdfdba4c1d" /><Relationship Type="http://schemas.openxmlformats.org/officeDocument/2006/relationships/theme" Target="/ppt/slideMasters/theme/theme1.xml" Id="R0d4d7f10154c4a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78afcdfdba4c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f93a637a744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53f07c11448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32aa421654e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30d118acd4c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5386ed7124a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19eada4ef4c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32dd23d924e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MAIAS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MAIAS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MAIAS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MAIAS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MAIAS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MAIAS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1 406 088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1 465 688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MAIAS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HØGBERG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MAIAS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Magnus Høgberg Hansen, Åsengata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916 200 439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MAIAS AS</a:t>
            </a:r>
          </a:p>
        </p:txBody>
      </p:sp>
    </p:spTree>
  </p:cSld>
  <p:clrMapOvr>
    <a:masterClrMapping xmlns:a="http://schemas.openxmlformats.org/drawingml/2006/main"/>
  </p:clrMapOvr>
</p:sld>
</file>