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13e011248040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8771b7b3794247"/>
  </p:sldMasterIdLst>
  <p:sldIdLst>
    <p:sldId xmlns:r="http://schemas.openxmlformats.org/officeDocument/2006/relationships" id="256" r:id="Rea8b8253558a4983"/>
    <p:sldId xmlns:r="http://schemas.openxmlformats.org/officeDocument/2006/relationships" id="257" r:id="R0e3896de1d4849dc"/>
    <p:sldId xmlns:r="http://schemas.openxmlformats.org/officeDocument/2006/relationships" id="258" r:id="R41a75d81d3c0402d"/>
    <p:sldId xmlns:r="http://schemas.openxmlformats.org/officeDocument/2006/relationships" id="259" r:id="Re59a781c864b499b"/>
    <p:sldId xmlns:r="http://schemas.openxmlformats.org/officeDocument/2006/relationships" id="260" r:id="R77a0996fd21345a9"/>
    <p:sldId xmlns:r="http://schemas.openxmlformats.org/officeDocument/2006/relationships" id="261" r:id="R830038338b894c5e"/>
    <p:sldId xmlns:r="http://schemas.openxmlformats.org/officeDocument/2006/relationships" id="262" r:id="R7cfa2829e8ae48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8771b7b3794247" /><Relationship Type="http://schemas.openxmlformats.org/officeDocument/2006/relationships/slide" Target="/ppt/slides/slide1.xml" Id="Rea8b8253558a4983" /><Relationship Type="http://schemas.openxmlformats.org/officeDocument/2006/relationships/slide" Target="/ppt/slides/slide2.xml" Id="R0e3896de1d4849dc" /><Relationship Type="http://schemas.openxmlformats.org/officeDocument/2006/relationships/slide" Target="/ppt/slides/slide3.xml" Id="R41a75d81d3c0402d" /><Relationship Type="http://schemas.openxmlformats.org/officeDocument/2006/relationships/slide" Target="/ppt/slides/slide4.xml" Id="Re59a781c864b499b" /><Relationship Type="http://schemas.openxmlformats.org/officeDocument/2006/relationships/slide" Target="/ppt/slides/slide5.xml" Id="R77a0996fd21345a9" /><Relationship Type="http://schemas.openxmlformats.org/officeDocument/2006/relationships/slide" Target="/ppt/slides/slide6.xml" Id="R830038338b894c5e" /><Relationship Type="http://schemas.openxmlformats.org/officeDocument/2006/relationships/slide" Target="/ppt/slides/slide7.xml" Id="R7cfa2829e8ae48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57186a612747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a7c42881494153" /><Relationship Type="http://schemas.openxmlformats.org/officeDocument/2006/relationships/theme" Target="/ppt/slideMasters/theme/theme1.xml" Id="Rc5b488d6d99248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a7c428814941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f4c59343e43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3a39750e44c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16f566dba49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be24763a7c41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cacc5edaa4f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6f02943de646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50536bca7e43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UNIKFOTO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UNIKFOTO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−53 750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−109 228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−109 228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−164 731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102 484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RANJBAR BEHZAD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916 202 113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