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524804908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d666d934c4368"/>
  </p:sldMasterIdLst>
  <p:sldIdLst>
    <p:sldId xmlns:r="http://schemas.openxmlformats.org/officeDocument/2006/relationships" id="256" r:id="R89157032a77249c0"/>
    <p:sldId xmlns:r="http://schemas.openxmlformats.org/officeDocument/2006/relationships" id="257" r:id="R0113cc4ce7bf42cc"/>
    <p:sldId xmlns:r="http://schemas.openxmlformats.org/officeDocument/2006/relationships" id="258" r:id="R844e32ad687d4f20"/>
    <p:sldId xmlns:r="http://schemas.openxmlformats.org/officeDocument/2006/relationships" id="259" r:id="R54dadd12f8224621"/>
    <p:sldId xmlns:r="http://schemas.openxmlformats.org/officeDocument/2006/relationships" id="260" r:id="R38d090d924e24014"/>
    <p:sldId xmlns:r="http://schemas.openxmlformats.org/officeDocument/2006/relationships" id="261" r:id="R9ac7b3b4da564ee7"/>
    <p:sldId xmlns:r="http://schemas.openxmlformats.org/officeDocument/2006/relationships" id="262" r:id="R0d57454a7ab6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d666d934c4368" /><Relationship Type="http://schemas.openxmlformats.org/officeDocument/2006/relationships/slide" Target="/ppt/slides/slide1.xml" Id="R89157032a77249c0" /><Relationship Type="http://schemas.openxmlformats.org/officeDocument/2006/relationships/slide" Target="/ppt/slides/slide2.xml" Id="R0113cc4ce7bf42cc" /><Relationship Type="http://schemas.openxmlformats.org/officeDocument/2006/relationships/slide" Target="/ppt/slides/slide3.xml" Id="R844e32ad687d4f20" /><Relationship Type="http://schemas.openxmlformats.org/officeDocument/2006/relationships/slide" Target="/ppt/slides/slide4.xml" Id="R54dadd12f8224621" /><Relationship Type="http://schemas.openxmlformats.org/officeDocument/2006/relationships/slide" Target="/ppt/slides/slide5.xml" Id="R38d090d924e24014" /><Relationship Type="http://schemas.openxmlformats.org/officeDocument/2006/relationships/slide" Target="/ppt/slides/slide6.xml" Id="R9ac7b3b4da564ee7" /><Relationship Type="http://schemas.openxmlformats.org/officeDocument/2006/relationships/slide" Target="/ppt/slides/slide7.xml" Id="R0d57454a7ab6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158af695c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4e2ff649a4fa5" /><Relationship Type="http://schemas.openxmlformats.org/officeDocument/2006/relationships/theme" Target="/ppt/slideMasters/theme/theme1.xml" Id="Rff6f3c3b7d7c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04e2ff649a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5aced309c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a4cf43e15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034fc802c4e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b96ee746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56d6b89a9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cfc15472f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373c582d842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TEKNIKK AS ble etablert [år] og holder til i Algarheim.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5 406 866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3 167 209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8 659 743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SØNSTERUD THOMAS CHATLI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Meiserudvegen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2056 Algarheim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35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ts@totalteknikk.no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www.totalteknikk.no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916 211 481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TEKNIKK AS</a:t>
            </a:r>
          </a:p>
        </p:txBody>
      </p:sp>
    </p:spTree>
  </p:cSld>
  <p:clrMapOvr>
    <a:masterClrMapping xmlns:a="http://schemas.openxmlformats.org/drawingml/2006/main"/>
  </p:clrMapOvr>
</p:sld>
</file>