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568c6d6ba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8e470b835743ff"/>
  </p:sldMasterIdLst>
  <p:sldIdLst>
    <p:sldId xmlns:r="http://schemas.openxmlformats.org/officeDocument/2006/relationships" id="256" r:id="R93d76682475646c1"/>
    <p:sldId xmlns:r="http://schemas.openxmlformats.org/officeDocument/2006/relationships" id="257" r:id="Re695a72c289a4640"/>
    <p:sldId xmlns:r="http://schemas.openxmlformats.org/officeDocument/2006/relationships" id="258" r:id="R72ff43c7c7d54bc1"/>
    <p:sldId xmlns:r="http://schemas.openxmlformats.org/officeDocument/2006/relationships" id="259" r:id="R7c93b189c94e4800"/>
    <p:sldId xmlns:r="http://schemas.openxmlformats.org/officeDocument/2006/relationships" id="260" r:id="R07d06880a5744362"/>
    <p:sldId xmlns:r="http://schemas.openxmlformats.org/officeDocument/2006/relationships" id="261" r:id="R8ddd13ce5c834c7d"/>
    <p:sldId xmlns:r="http://schemas.openxmlformats.org/officeDocument/2006/relationships" id="262" r:id="R627f4c7a86d9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e470b835743ff" /><Relationship Type="http://schemas.openxmlformats.org/officeDocument/2006/relationships/slide" Target="/ppt/slides/slide1.xml" Id="R93d76682475646c1" /><Relationship Type="http://schemas.openxmlformats.org/officeDocument/2006/relationships/slide" Target="/ppt/slides/slide2.xml" Id="Re695a72c289a4640" /><Relationship Type="http://schemas.openxmlformats.org/officeDocument/2006/relationships/slide" Target="/ppt/slides/slide3.xml" Id="R72ff43c7c7d54bc1" /><Relationship Type="http://schemas.openxmlformats.org/officeDocument/2006/relationships/slide" Target="/ppt/slides/slide4.xml" Id="R7c93b189c94e4800" /><Relationship Type="http://schemas.openxmlformats.org/officeDocument/2006/relationships/slide" Target="/ppt/slides/slide5.xml" Id="R07d06880a5744362" /><Relationship Type="http://schemas.openxmlformats.org/officeDocument/2006/relationships/slide" Target="/ppt/slides/slide6.xml" Id="R8ddd13ce5c834c7d" /><Relationship Type="http://schemas.openxmlformats.org/officeDocument/2006/relationships/slide" Target="/ppt/slides/slide7.xml" Id="R627f4c7a86d9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226504b6d40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0dca608334862" /><Relationship Type="http://schemas.openxmlformats.org/officeDocument/2006/relationships/theme" Target="/ppt/slideMasters/theme/theme1.xml" Id="R65b4522acef0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e0dca60833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9415f35d0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b0bce8eab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c60dfa9e1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f99878ee743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6417588f0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eba8e29824d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2c2bc4f3e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ØST AS ble etablert [år] og holder til i Grue Finnskog.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2 561 778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LOVISE NORDLUND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2256 Grue Finnskog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