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929128d73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e3d67b8ef456f"/>
  </p:sldMasterIdLst>
  <p:sldIdLst>
    <p:sldId xmlns:r="http://schemas.openxmlformats.org/officeDocument/2006/relationships" id="256" r:id="R6e068e0f1b234fe5"/>
    <p:sldId xmlns:r="http://schemas.openxmlformats.org/officeDocument/2006/relationships" id="257" r:id="R241ef40fad494940"/>
    <p:sldId xmlns:r="http://schemas.openxmlformats.org/officeDocument/2006/relationships" id="258" r:id="R03a51a35fd3741c0"/>
    <p:sldId xmlns:r="http://schemas.openxmlformats.org/officeDocument/2006/relationships" id="259" r:id="R845c8ccb39ea4a1c"/>
    <p:sldId xmlns:r="http://schemas.openxmlformats.org/officeDocument/2006/relationships" id="260" r:id="Rca148eb7fa844474"/>
    <p:sldId xmlns:r="http://schemas.openxmlformats.org/officeDocument/2006/relationships" id="261" r:id="Rd804d253d7fe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e3d67b8ef456f" /><Relationship Type="http://schemas.openxmlformats.org/officeDocument/2006/relationships/slide" Target="/ppt/slides/slide1.xml" Id="R6e068e0f1b234fe5" /><Relationship Type="http://schemas.openxmlformats.org/officeDocument/2006/relationships/slide" Target="/ppt/slides/slide2.xml" Id="R241ef40fad494940" /><Relationship Type="http://schemas.openxmlformats.org/officeDocument/2006/relationships/slide" Target="/ppt/slides/slide3.xml" Id="R03a51a35fd3741c0" /><Relationship Type="http://schemas.openxmlformats.org/officeDocument/2006/relationships/slide" Target="/ppt/slides/slide4.xml" Id="R845c8ccb39ea4a1c" /><Relationship Type="http://schemas.openxmlformats.org/officeDocument/2006/relationships/slide" Target="/ppt/slides/slide5.xml" Id="Rca148eb7fa844474" /><Relationship Type="http://schemas.openxmlformats.org/officeDocument/2006/relationships/slide" Target="/ppt/slides/slide6.xml" Id="Rd804d253d7fe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e8cf683dd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80328d96a438a" /><Relationship Type="http://schemas.openxmlformats.org/officeDocument/2006/relationships/theme" Target="/ppt/slideMasters/theme/theme1.xml" Id="R3423a8439deb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80328d96a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3f7e60196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f3818877e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f6a34380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fadcb4b1b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30b792823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5621bd764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FYSIOTERAPEUT CATHRINE RIISER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FYSIOTERAPEUT CATHRINE RIISER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916 264 445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FYSIOTERAPEUT CATHRINE RIISER AS</a:t>
            </a:r>
          </a:p>
        </p:txBody>
      </p:sp>
    </p:spTree>
  </p:cSld>
  <p:clrMapOvr>
    <a:masterClrMapping xmlns:a="http://schemas.openxmlformats.org/drawingml/2006/main"/>
  </p:clrMapOvr>
</p:sld>
</file>