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51aaf1d2b42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b108478794d18"/>
  </p:sldMasterIdLst>
  <p:sldIdLst>
    <p:sldId xmlns:r="http://schemas.openxmlformats.org/officeDocument/2006/relationships" id="256" r:id="Rfb084971b78c4b0e"/>
    <p:sldId xmlns:r="http://schemas.openxmlformats.org/officeDocument/2006/relationships" id="257" r:id="R664b1c3f8db3438c"/>
    <p:sldId xmlns:r="http://schemas.openxmlformats.org/officeDocument/2006/relationships" id="258" r:id="R2fe22fc15e2c4b37"/>
    <p:sldId xmlns:r="http://schemas.openxmlformats.org/officeDocument/2006/relationships" id="259" r:id="R084380e830454499"/>
    <p:sldId xmlns:r="http://schemas.openxmlformats.org/officeDocument/2006/relationships" id="260" r:id="R26d756add8d54e3c"/>
    <p:sldId xmlns:r="http://schemas.openxmlformats.org/officeDocument/2006/relationships" id="261" r:id="R2792c64bcb8148f4"/>
    <p:sldId xmlns:r="http://schemas.openxmlformats.org/officeDocument/2006/relationships" id="262" r:id="Rf0d25fdd7024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b108478794d18" /><Relationship Type="http://schemas.openxmlformats.org/officeDocument/2006/relationships/slide" Target="/ppt/slides/slide1.xml" Id="Rfb084971b78c4b0e" /><Relationship Type="http://schemas.openxmlformats.org/officeDocument/2006/relationships/slide" Target="/ppt/slides/slide2.xml" Id="R664b1c3f8db3438c" /><Relationship Type="http://schemas.openxmlformats.org/officeDocument/2006/relationships/slide" Target="/ppt/slides/slide3.xml" Id="R2fe22fc15e2c4b37" /><Relationship Type="http://schemas.openxmlformats.org/officeDocument/2006/relationships/slide" Target="/ppt/slides/slide4.xml" Id="R084380e830454499" /><Relationship Type="http://schemas.openxmlformats.org/officeDocument/2006/relationships/slide" Target="/ppt/slides/slide5.xml" Id="R26d756add8d54e3c" /><Relationship Type="http://schemas.openxmlformats.org/officeDocument/2006/relationships/slide" Target="/ppt/slides/slide6.xml" Id="R2792c64bcb8148f4" /><Relationship Type="http://schemas.openxmlformats.org/officeDocument/2006/relationships/slide" Target="/ppt/slides/slide7.xml" Id="Rf0d25fdd7024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3b0da8e6f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a98a57d6441e1" /><Relationship Type="http://schemas.openxmlformats.org/officeDocument/2006/relationships/theme" Target="/ppt/slideMasters/theme/theme1.xml" Id="Rfd2a64fe2813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a98a57d64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34a4245e9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a92ce434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100acd6b5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5e664e6cf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71d3b3cc2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7836e28d4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c8a58da08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SVERRE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