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dadd55673148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c15a4d2ba04e10"/>
  </p:sldMasterIdLst>
  <p:sldIdLst>
    <p:sldId xmlns:r="http://schemas.openxmlformats.org/officeDocument/2006/relationships" id="256" r:id="R4c5d3c4bb9ae4c64"/>
    <p:sldId xmlns:r="http://schemas.openxmlformats.org/officeDocument/2006/relationships" id="257" r:id="Ra462acdf07214bd2"/>
    <p:sldId xmlns:r="http://schemas.openxmlformats.org/officeDocument/2006/relationships" id="258" r:id="Redd8daa8ee6a4caa"/>
    <p:sldId xmlns:r="http://schemas.openxmlformats.org/officeDocument/2006/relationships" id="259" r:id="R86cf10e04aa743a7"/>
    <p:sldId xmlns:r="http://schemas.openxmlformats.org/officeDocument/2006/relationships" id="260" r:id="R71e47731e76d453f"/>
    <p:sldId xmlns:r="http://schemas.openxmlformats.org/officeDocument/2006/relationships" id="261" r:id="Re7775ab7c5894ea9"/>
    <p:sldId xmlns:r="http://schemas.openxmlformats.org/officeDocument/2006/relationships" id="262" r:id="R4d42fab21f4746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15a4d2ba04e10" /><Relationship Type="http://schemas.openxmlformats.org/officeDocument/2006/relationships/slide" Target="/ppt/slides/slide1.xml" Id="R4c5d3c4bb9ae4c64" /><Relationship Type="http://schemas.openxmlformats.org/officeDocument/2006/relationships/slide" Target="/ppt/slides/slide2.xml" Id="Ra462acdf07214bd2" /><Relationship Type="http://schemas.openxmlformats.org/officeDocument/2006/relationships/slide" Target="/ppt/slides/slide3.xml" Id="Redd8daa8ee6a4caa" /><Relationship Type="http://schemas.openxmlformats.org/officeDocument/2006/relationships/slide" Target="/ppt/slides/slide4.xml" Id="R86cf10e04aa743a7" /><Relationship Type="http://schemas.openxmlformats.org/officeDocument/2006/relationships/slide" Target="/ppt/slides/slide5.xml" Id="R71e47731e76d453f" /><Relationship Type="http://schemas.openxmlformats.org/officeDocument/2006/relationships/slide" Target="/ppt/slides/slide6.xml" Id="Re7775ab7c5894ea9" /><Relationship Type="http://schemas.openxmlformats.org/officeDocument/2006/relationships/slide" Target="/ppt/slides/slide7.xml" Id="R4d42fab21f4746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bb9926409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5564ce5fe4714" /><Relationship Type="http://schemas.openxmlformats.org/officeDocument/2006/relationships/theme" Target="/ppt/slideMasters/theme/theme1.xml" Id="R87654ea19251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5564ce5fe47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90924118d4d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44d1ab1e5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f15809cbc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123a38b0042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846e1822246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44e59605843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df5e489ee4f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