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f020a91ee343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fdcb18dab14f7e"/>
  </p:sldMasterIdLst>
  <p:sldIdLst>
    <p:sldId xmlns:r="http://schemas.openxmlformats.org/officeDocument/2006/relationships" id="256" r:id="R7dde38e2012b40f4"/>
    <p:sldId xmlns:r="http://schemas.openxmlformats.org/officeDocument/2006/relationships" id="257" r:id="R8bb346618fd549d7"/>
    <p:sldId xmlns:r="http://schemas.openxmlformats.org/officeDocument/2006/relationships" id="258" r:id="Re4d3abe3210849a6"/>
    <p:sldId xmlns:r="http://schemas.openxmlformats.org/officeDocument/2006/relationships" id="259" r:id="R1cf8614bf2604e1d"/>
    <p:sldId xmlns:r="http://schemas.openxmlformats.org/officeDocument/2006/relationships" id="260" r:id="R1e8cf37d8b88487c"/>
    <p:sldId xmlns:r="http://schemas.openxmlformats.org/officeDocument/2006/relationships" id="261" r:id="Rd405518a3d8043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fdcb18dab14f7e" /><Relationship Type="http://schemas.openxmlformats.org/officeDocument/2006/relationships/slide" Target="/ppt/slides/slide1.xml" Id="R7dde38e2012b40f4" /><Relationship Type="http://schemas.openxmlformats.org/officeDocument/2006/relationships/slide" Target="/ppt/slides/slide2.xml" Id="R8bb346618fd549d7" /><Relationship Type="http://schemas.openxmlformats.org/officeDocument/2006/relationships/slide" Target="/ppt/slides/slide3.xml" Id="Re4d3abe3210849a6" /><Relationship Type="http://schemas.openxmlformats.org/officeDocument/2006/relationships/slide" Target="/ppt/slides/slide4.xml" Id="R1cf8614bf2604e1d" /><Relationship Type="http://schemas.openxmlformats.org/officeDocument/2006/relationships/slide" Target="/ppt/slides/slide5.xml" Id="R1e8cf37d8b88487c" /><Relationship Type="http://schemas.openxmlformats.org/officeDocument/2006/relationships/slide" Target="/ppt/slides/slide6.xml" Id="Rd405518a3d8043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85568bc16e4a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4f39d281549a2" /><Relationship Type="http://schemas.openxmlformats.org/officeDocument/2006/relationships/theme" Target="/ppt/slideMasters/theme/theme1.xml" Id="Ra877e378bcda43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64f39d281549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d92a6aab649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75b26bafe46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e1e6093c64c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5fd22c17445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9b7082fff4b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afc240e1b45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MOBILKNUSING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MOBILKNUSING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9 743 435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−3 854 489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−4 079 613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−7 797 766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2 530 353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916 335 113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