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9c352e2e6042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9b010276d341cf"/>
  </p:sldMasterIdLst>
  <p:sldIdLst>
    <p:sldId xmlns:r="http://schemas.openxmlformats.org/officeDocument/2006/relationships" id="256" r:id="R30ca2e74ffb2427a"/>
    <p:sldId xmlns:r="http://schemas.openxmlformats.org/officeDocument/2006/relationships" id="257" r:id="R3b6634bcfa2c4187"/>
    <p:sldId xmlns:r="http://schemas.openxmlformats.org/officeDocument/2006/relationships" id="258" r:id="R98b6990e840c4cf4"/>
    <p:sldId xmlns:r="http://schemas.openxmlformats.org/officeDocument/2006/relationships" id="259" r:id="R4beafa29a098446c"/>
    <p:sldId xmlns:r="http://schemas.openxmlformats.org/officeDocument/2006/relationships" id="260" r:id="Rd77fa0c138f34a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9b010276d341cf" /><Relationship Type="http://schemas.openxmlformats.org/officeDocument/2006/relationships/slide" Target="/ppt/slides/slide1.xml" Id="R30ca2e74ffb2427a" /><Relationship Type="http://schemas.openxmlformats.org/officeDocument/2006/relationships/slide" Target="/ppt/slides/slide2.xml" Id="R3b6634bcfa2c4187" /><Relationship Type="http://schemas.openxmlformats.org/officeDocument/2006/relationships/slide" Target="/ppt/slides/slide3.xml" Id="R98b6990e840c4cf4" /><Relationship Type="http://schemas.openxmlformats.org/officeDocument/2006/relationships/slide" Target="/ppt/slides/slide4.xml" Id="R4beafa29a098446c" /><Relationship Type="http://schemas.openxmlformats.org/officeDocument/2006/relationships/slide" Target="/ppt/slides/slide5.xml" Id="Rd77fa0c138f34a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5d82a33cbb44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688934d69b45f1" /><Relationship Type="http://schemas.openxmlformats.org/officeDocument/2006/relationships/theme" Target="/ppt/slideMasters/theme/theme1.xml" Id="R585f21b1098940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688934d69b45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d176f8f7548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407262fd6444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703ca8d3748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15bc15b41841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5b5e2272e040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SPA-ENERGY MANPOWER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SPA-ENERGY MANPOWER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SPA-ENERGY MANPOWER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SPA-ENERGY MANPOWER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SPA-ENERGY MANPOWER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SPA-ENERGY MANPOWER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916 341 849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SPA-ENERGY MANPOWER AS</a:t>
            </a:r>
          </a:p>
        </p:txBody>
      </p:sp>
    </p:spTree>
  </p:cSld>
  <p:clrMapOvr>
    <a:masterClrMapping xmlns:a="http://schemas.openxmlformats.org/drawingml/2006/main"/>
  </p:clrMapOvr>
</p:sld>
</file>