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1329d05f9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314838add346e1"/>
  </p:sldMasterIdLst>
  <p:sldIdLst>
    <p:sldId xmlns:r="http://schemas.openxmlformats.org/officeDocument/2006/relationships" id="256" r:id="R4e1d7018bc914849"/>
    <p:sldId xmlns:r="http://schemas.openxmlformats.org/officeDocument/2006/relationships" id="257" r:id="Ra3f21bd477334022"/>
    <p:sldId xmlns:r="http://schemas.openxmlformats.org/officeDocument/2006/relationships" id="258" r:id="R74e9d79792ef4427"/>
    <p:sldId xmlns:r="http://schemas.openxmlformats.org/officeDocument/2006/relationships" id="259" r:id="R9f9b6a739131419d"/>
    <p:sldId xmlns:r="http://schemas.openxmlformats.org/officeDocument/2006/relationships" id="260" r:id="R90fc05b061b4450f"/>
    <p:sldId xmlns:r="http://schemas.openxmlformats.org/officeDocument/2006/relationships" id="261" r:id="R1c969b7ace864fba"/>
    <p:sldId xmlns:r="http://schemas.openxmlformats.org/officeDocument/2006/relationships" id="262" r:id="Ra4301266e25045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14838add346e1" /><Relationship Type="http://schemas.openxmlformats.org/officeDocument/2006/relationships/slide" Target="/ppt/slides/slide1.xml" Id="R4e1d7018bc914849" /><Relationship Type="http://schemas.openxmlformats.org/officeDocument/2006/relationships/slide" Target="/ppt/slides/slide2.xml" Id="Ra3f21bd477334022" /><Relationship Type="http://schemas.openxmlformats.org/officeDocument/2006/relationships/slide" Target="/ppt/slides/slide3.xml" Id="R74e9d79792ef4427" /><Relationship Type="http://schemas.openxmlformats.org/officeDocument/2006/relationships/slide" Target="/ppt/slides/slide4.xml" Id="R9f9b6a739131419d" /><Relationship Type="http://schemas.openxmlformats.org/officeDocument/2006/relationships/slide" Target="/ppt/slides/slide5.xml" Id="R90fc05b061b4450f" /><Relationship Type="http://schemas.openxmlformats.org/officeDocument/2006/relationships/slide" Target="/ppt/slides/slide6.xml" Id="R1c969b7ace864fba" /><Relationship Type="http://schemas.openxmlformats.org/officeDocument/2006/relationships/slide" Target="/ppt/slides/slide7.xml" Id="Ra4301266e25045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5f6e237c147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1b78d1a5d4866" /><Relationship Type="http://schemas.openxmlformats.org/officeDocument/2006/relationships/theme" Target="/ppt/slideMasters/theme/theme1.xml" Id="Rde45c61a8b1a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d1b78d1a5d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9eea8df5e49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6841042ea47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509a5422148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57344d98a44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bab6c7c7944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0eb0a45b249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c19f4aed947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SØNSTERUD AS SPORT SYKKELFABRIKK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SØNSTERUD AS SPORT SYKKELFABRIKK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9 956 666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4 701 822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HELSEM ODD ARVID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88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post@sonsterudsport.no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www.nunataq.no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916 570 430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