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c39d800af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4dd7eb2244165"/>
  </p:sldMasterIdLst>
  <p:sldIdLst>
    <p:sldId xmlns:r="http://schemas.openxmlformats.org/officeDocument/2006/relationships" id="256" r:id="Re7a8d0d87e2641ee"/>
    <p:sldId xmlns:r="http://schemas.openxmlformats.org/officeDocument/2006/relationships" id="257" r:id="R21f1c30b0502449c"/>
    <p:sldId xmlns:r="http://schemas.openxmlformats.org/officeDocument/2006/relationships" id="258" r:id="Ra731841e7aa14004"/>
    <p:sldId xmlns:r="http://schemas.openxmlformats.org/officeDocument/2006/relationships" id="259" r:id="Rbbe749f25730440e"/>
    <p:sldId xmlns:r="http://schemas.openxmlformats.org/officeDocument/2006/relationships" id="260" r:id="Rbf94fb24ddaf43f4"/>
    <p:sldId xmlns:r="http://schemas.openxmlformats.org/officeDocument/2006/relationships" id="261" r:id="Rba0b2e3539e7478d"/>
    <p:sldId xmlns:r="http://schemas.openxmlformats.org/officeDocument/2006/relationships" id="262" r:id="Rc309ba8b01f0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4dd7eb2244165" /><Relationship Type="http://schemas.openxmlformats.org/officeDocument/2006/relationships/slide" Target="/ppt/slides/slide1.xml" Id="Re7a8d0d87e2641ee" /><Relationship Type="http://schemas.openxmlformats.org/officeDocument/2006/relationships/slide" Target="/ppt/slides/slide2.xml" Id="R21f1c30b0502449c" /><Relationship Type="http://schemas.openxmlformats.org/officeDocument/2006/relationships/slide" Target="/ppt/slides/slide3.xml" Id="Ra731841e7aa14004" /><Relationship Type="http://schemas.openxmlformats.org/officeDocument/2006/relationships/slide" Target="/ppt/slides/slide4.xml" Id="Rbbe749f25730440e" /><Relationship Type="http://schemas.openxmlformats.org/officeDocument/2006/relationships/slide" Target="/ppt/slides/slide5.xml" Id="Rbf94fb24ddaf43f4" /><Relationship Type="http://schemas.openxmlformats.org/officeDocument/2006/relationships/slide" Target="/ppt/slides/slide6.xml" Id="Rba0b2e3539e7478d" /><Relationship Type="http://schemas.openxmlformats.org/officeDocument/2006/relationships/slide" Target="/ppt/slides/slide7.xml" Id="Rc309ba8b01f0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c7f7b5c06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d1bda2aba4b68" /><Relationship Type="http://schemas.openxmlformats.org/officeDocument/2006/relationships/theme" Target="/ppt/slideMasters/theme/theme1.xml" Id="Rdd35e1e7e8a8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3d1bda2aba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a2f14c44b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903a24e37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c3d2ec04d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6905ac53e41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f8ed47ec1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35ff4c726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f72de010141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VEDVIK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INVEST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−11 646 664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15 612 191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VEDVIK INVEST AS</a:t>
            </a:r>
          </a:p>
        </p:txBody>
      </p:sp>
    </p:spTree>
  </p:cSld>
  <p:clrMapOvr>
    <a:masterClrMapping xmlns:a="http://schemas.openxmlformats.org/drawingml/2006/main"/>
  </p:clrMapOvr>
</p:sld>
</file>