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277a8e85b948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7829a2ac9439f"/>
  </p:sldMasterIdLst>
  <p:sldIdLst>
    <p:sldId xmlns:r="http://schemas.openxmlformats.org/officeDocument/2006/relationships" id="256" r:id="Rd9e8d8c96e1a4ecd"/>
    <p:sldId xmlns:r="http://schemas.openxmlformats.org/officeDocument/2006/relationships" id="257" r:id="R698fd509a0fc405e"/>
    <p:sldId xmlns:r="http://schemas.openxmlformats.org/officeDocument/2006/relationships" id="258" r:id="R84e489d759594d4d"/>
    <p:sldId xmlns:r="http://schemas.openxmlformats.org/officeDocument/2006/relationships" id="259" r:id="R970b29e4277c4ce7"/>
    <p:sldId xmlns:r="http://schemas.openxmlformats.org/officeDocument/2006/relationships" id="260" r:id="Rb577cee9e5d04900"/>
    <p:sldId xmlns:r="http://schemas.openxmlformats.org/officeDocument/2006/relationships" id="261" r:id="Rdd77f0cfdec24a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7829a2ac9439f" /><Relationship Type="http://schemas.openxmlformats.org/officeDocument/2006/relationships/slide" Target="/ppt/slides/slide1.xml" Id="Rd9e8d8c96e1a4ecd" /><Relationship Type="http://schemas.openxmlformats.org/officeDocument/2006/relationships/slide" Target="/ppt/slides/slide2.xml" Id="R698fd509a0fc405e" /><Relationship Type="http://schemas.openxmlformats.org/officeDocument/2006/relationships/slide" Target="/ppt/slides/slide3.xml" Id="R84e489d759594d4d" /><Relationship Type="http://schemas.openxmlformats.org/officeDocument/2006/relationships/slide" Target="/ppt/slides/slide4.xml" Id="R970b29e4277c4ce7" /><Relationship Type="http://schemas.openxmlformats.org/officeDocument/2006/relationships/slide" Target="/ppt/slides/slide5.xml" Id="Rb577cee9e5d04900" /><Relationship Type="http://schemas.openxmlformats.org/officeDocument/2006/relationships/slide" Target="/ppt/slides/slide6.xml" Id="Rdd77f0cfdec24a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6a371b650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4303de66d4c3f" /><Relationship Type="http://schemas.openxmlformats.org/officeDocument/2006/relationships/theme" Target="/ppt/slideMasters/theme/theme1.xml" Id="R7610f0eb05f3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24303de66d4c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6ca79f41b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fbb1beed3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8d625a15a46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17cad7a9d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41f74498742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e7059e7c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MCONSULT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MCONSULT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