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b8ec5cdd5a42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246c67063d442a"/>
  </p:sldMasterIdLst>
  <p:sldIdLst>
    <p:sldId xmlns:r="http://schemas.openxmlformats.org/officeDocument/2006/relationships" id="256" r:id="R3552e8088c634676"/>
    <p:sldId xmlns:r="http://schemas.openxmlformats.org/officeDocument/2006/relationships" id="257" r:id="R741b550a7f044b7f"/>
    <p:sldId xmlns:r="http://schemas.openxmlformats.org/officeDocument/2006/relationships" id="258" r:id="Rf626205ebdbe43e8"/>
    <p:sldId xmlns:r="http://schemas.openxmlformats.org/officeDocument/2006/relationships" id="259" r:id="R3234837afdec4909"/>
    <p:sldId xmlns:r="http://schemas.openxmlformats.org/officeDocument/2006/relationships" id="260" r:id="Rebabdcbff7f24352"/>
    <p:sldId xmlns:r="http://schemas.openxmlformats.org/officeDocument/2006/relationships" id="261" r:id="R098b008b0fee4a9c"/>
    <p:sldId xmlns:r="http://schemas.openxmlformats.org/officeDocument/2006/relationships" id="262" r:id="R35f144d3360540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46c67063d442a" /><Relationship Type="http://schemas.openxmlformats.org/officeDocument/2006/relationships/slide" Target="/ppt/slides/slide1.xml" Id="R3552e8088c634676" /><Relationship Type="http://schemas.openxmlformats.org/officeDocument/2006/relationships/slide" Target="/ppt/slides/slide2.xml" Id="R741b550a7f044b7f" /><Relationship Type="http://schemas.openxmlformats.org/officeDocument/2006/relationships/slide" Target="/ppt/slides/slide3.xml" Id="Rf626205ebdbe43e8" /><Relationship Type="http://schemas.openxmlformats.org/officeDocument/2006/relationships/slide" Target="/ppt/slides/slide4.xml" Id="R3234837afdec4909" /><Relationship Type="http://schemas.openxmlformats.org/officeDocument/2006/relationships/slide" Target="/ppt/slides/slide5.xml" Id="Rebabdcbff7f24352" /><Relationship Type="http://schemas.openxmlformats.org/officeDocument/2006/relationships/slide" Target="/ppt/slides/slide6.xml" Id="R098b008b0fee4a9c" /><Relationship Type="http://schemas.openxmlformats.org/officeDocument/2006/relationships/slide" Target="/ppt/slides/slide7.xml" Id="R35f144d3360540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d2580af7b84a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dc3326dab4c99" /><Relationship Type="http://schemas.openxmlformats.org/officeDocument/2006/relationships/theme" Target="/ppt/slideMasters/theme/theme1.xml" Id="Rca29f5cbd07640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9dc3326dab4c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e39b8f1734d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ffcc14b9e4f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77c0233d04f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80f9c382c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5c44c79574f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907c95c104b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d598eec544a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SØSTRENE SISTERS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SØSTRENE SISTERS HOLDING AS ble etablert [år] og holder til i Holum.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5 389 569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AUD SOLVEIG  –  50,1 %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IRENE STRØMME  –  49,9 %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Lagmannsveien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4519 Holum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916 610 092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