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ad399fc19944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11562c806a4ab9"/>
  </p:sldMasterIdLst>
  <p:sldIdLst>
    <p:sldId xmlns:r="http://schemas.openxmlformats.org/officeDocument/2006/relationships" id="256" r:id="Ra2998b6ea42b466a"/>
    <p:sldId xmlns:r="http://schemas.openxmlformats.org/officeDocument/2006/relationships" id="257" r:id="R68dde88fb1c44a96"/>
    <p:sldId xmlns:r="http://schemas.openxmlformats.org/officeDocument/2006/relationships" id="258" r:id="Rdde5a75a819a4287"/>
    <p:sldId xmlns:r="http://schemas.openxmlformats.org/officeDocument/2006/relationships" id="259" r:id="Rfca557e39c0e4158"/>
    <p:sldId xmlns:r="http://schemas.openxmlformats.org/officeDocument/2006/relationships" id="260" r:id="Rc982704d897544d1"/>
    <p:sldId xmlns:r="http://schemas.openxmlformats.org/officeDocument/2006/relationships" id="261" r:id="Rb8bb639be66d4f56"/>
    <p:sldId xmlns:r="http://schemas.openxmlformats.org/officeDocument/2006/relationships" id="262" r:id="R7f16a00a5c1441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11562c806a4ab9" /><Relationship Type="http://schemas.openxmlformats.org/officeDocument/2006/relationships/slide" Target="/ppt/slides/slide1.xml" Id="Ra2998b6ea42b466a" /><Relationship Type="http://schemas.openxmlformats.org/officeDocument/2006/relationships/slide" Target="/ppt/slides/slide2.xml" Id="R68dde88fb1c44a96" /><Relationship Type="http://schemas.openxmlformats.org/officeDocument/2006/relationships/slide" Target="/ppt/slides/slide3.xml" Id="Rdde5a75a819a4287" /><Relationship Type="http://schemas.openxmlformats.org/officeDocument/2006/relationships/slide" Target="/ppt/slides/slide4.xml" Id="Rfca557e39c0e4158" /><Relationship Type="http://schemas.openxmlformats.org/officeDocument/2006/relationships/slide" Target="/ppt/slides/slide5.xml" Id="Rc982704d897544d1" /><Relationship Type="http://schemas.openxmlformats.org/officeDocument/2006/relationships/slide" Target="/ppt/slides/slide6.xml" Id="Rb8bb639be66d4f56" /><Relationship Type="http://schemas.openxmlformats.org/officeDocument/2006/relationships/slide" Target="/ppt/slides/slide7.xml" Id="R7f16a00a5c1441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f29dd4969140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090efb6bf4556" /><Relationship Type="http://schemas.openxmlformats.org/officeDocument/2006/relationships/theme" Target="/ppt/slideMasters/theme/theme1.xml" Id="R890e5c87860e40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2090efb6bf45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1bfff7a97242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146701825f47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3f3ac15dff4f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cb30e86df40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e2f9500e7a4f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f7dbb98da84e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f4cdd250994e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PROSJEKT OG INVESTERINGSPARTNER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PROSJEKT OG INVESTERINGSPARTNER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607 397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270 748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9 635 150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40 535 274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48 628 635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BJØRNSRUD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ØYVIND BERG INVEST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TIKA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Refstadveien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916 620 721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