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db0215449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072e85e7b48b5"/>
  </p:sldMasterIdLst>
  <p:sldIdLst>
    <p:sldId xmlns:r="http://schemas.openxmlformats.org/officeDocument/2006/relationships" id="256" r:id="R0a264a31dce84877"/>
    <p:sldId xmlns:r="http://schemas.openxmlformats.org/officeDocument/2006/relationships" id="257" r:id="R5602a3243d144535"/>
    <p:sldId xmlns:r="http://schemas.openxmlformats.org/officeDocument/2006/relationships" id="258" r:id="Raa0e26e6c47646fd"/>
    <p:sldId xmlns:r="http://schemas.openxmlformats.org/officeDocument/2006/relationships" id="259" r:id="R3b09d6aa429c46ad"/>
    <p:sldId xmlns:r="http://schemas.openxmlformats.org/officeDocument/2006/relationships" id="260" r:id="Rc634099a71d74311"/>
    <p:sldId xmlns:r="http://schemas.openxmlformats.org/officeDocument/2006/relationships" id="261" r:id="Re4aff8f499a44f1d"/>
    <p:sldId xmlns:r="http://schemas.openxmlformats.org/officeDocument/2006/relationships" id="262" r:id="R0d34069f488842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072e85e7b48b5" /><Relationship Type="http://schemas.openxmlformats.org/officeDocument/2006/relationships/slide" Target="/ppt/slides/slide1.xml" Id="R0a264a31dce84877" /><Relationship Type="http://schemas.openxmlformats.org/officeDocument/2006/relationships/slide" Target="/ppt/slides/slide2.xml" Id="R5602a3243d144535" /><Relationship Type="http://schemas.openxmlformats.org/officeDocument/2006/relationships/slide" Target="/ppt/slides/slide3.xml" Id="Raa0e26e6c47646fd" /><Relationship Type="http://schemas.openxmlformats.org/officeDocument/2006/relationships/slide" Target="/ppt/slides/slide4.xml" Id="R3b09d6aa429c46ad" /><Relationship Type="http://schemas.openxmlformats.org/officeDocument/2006/relationships/slide" Target="/ppt/slides/slide5.xml" Id="Rc634099a71d74311" /><Relationship Type="http://schemas.openxmlformats.org/officeDocument/2006/relationships/slide" Target="/ppt/slides/slide6.xml" Id="Re4aff8f499a44f1d" /><Relationship Type="http://schemas.openxmlformats.org/officeDocument/2006/relationships/slide" Target="/ppt/slides/slide7.xml" Id="R0d34069f488842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5c270419e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cc7d2bccd4a3b" /><Relationship Type="http://schemas.openxmlformats.org/officeDocument/2006/relationships/theme" Target="/ppt/slideMasters/theme/theme1.xml" Id="Rbe273881216f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1cc7d2bccd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5e17cef734b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268f7dcf7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8f36d3ce5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360b27e16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0db47b388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4eff89f294d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3b7953af7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