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18b4f59eea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db3cb0c3d4070"/>
  </p:sldMasterIdLst>
  <p:sldIdLst>
    <p:sldId xmlns:r="http://schemas.openxmlformats.org/officeDocument/2006/relationships" id="256" r:id="R4acc4bc8abb94c05"/>
    <p:sldId xmlns:r="http://schemas.openxmlformats.org/officeDocument/2006/relationships" id="257" r:id="R22fb6e6a685e48ae"/>
    <p:sldId xmlns:r="http://schemas.openxmlformats.org/officeDocument/2006/relationships" id="258" r:id="Rdb061fd5cca24fce"/>
    <p:sldId xmlns:r="http://schemas.openxmlformats.org/officeDocument/2006/relationships" id="259" r:id="R842e855dffc54519"/>
    <p:sldId xmlns:r="http://schemas.openxmlformats.org/officeDocument/2006/relationships" id="260" r:id="Rebf91524b85342ff"/>
    <p:sldId xmlns:r="http://schemas.openxmlformats.org/officeDocument/2006/relationships" id="261" r:id="R41d68d66bb5841de"/>
    <p:sldId xmlns:r="http://schemas.openxmlformats.org/officeDocument/2006/relationships" id="262" r:id="Rf2df29880bc6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db3cb0c3d4070" /><Relationship Type="http://schemas.openxmlformats.org/officeDocument/2006/relationships/slide" Target="/ppt/slides/slide1.xml" Id="R4acc4bc8abb94c05" /><Relationship Type="http://schemas.openxmlformats.org/officeDocument/2006/relationships/slide" Target="/ppt/slides/slide2.xml" Id="R22fb6e6a685e48ae" /><Relationship Type="http://schemas.openxmlformats.org/officeDocument/2006/relationships/slide" Target="/ppt/slides/slide3.xml" Id="Rdb061fd5cca24fce" /><Relationship Type="http://schemas.openxmlformats.org/officeDocument/2006/relationships/slide" Target="/ppt/slides/slide4.xml" Id="R842e855dffc54519" /><Relationship Type="http://schemas.openxmlformats.org/officeDocument/2006/relationships/slide" Target="/ppt/slides/slide5.xml" Id="Rebf91524b85342ff" /><Relationship Type="http://schemas.openxmlformats.org/officeDocument/2006/relationships/slide" Target="/ppt/slides/slide6.xml" Id="R41d68d66bb5841de" /><Relationship Type="http://schemas.openxmlformats.org/officeDocument/2006/relationships/slide" Target="/ppt/slides/slide7.xml" Id="Rf2df29880bc6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25d5b1c4d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cb91c5fb547d1" /><Relationship Type="http://schemas.openxmlformats.org/officeDocument/2006/relationships/theme" Target="/ppt/slideMasters/theme/theme1.xml" Id="Ra2452186e87c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cb91c5fb5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5abeac11e4b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a98b78909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104ee82fe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77cab0844e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14c03f896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f9ff273194c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450571675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